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9301" y="598424"/>
            <a:ext cx="1102360" cy="361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9301" y="598424"/>
            <a:ext cx="1102360" cy="361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May</a:t>
            </a:r>
            <a:r>
              <a:rPr dirty="0" spc="-2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19499" y="949445"/>
          <a:ext cx="9530080" cy="5654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290"/>
                <a:gridCol w="1049655"/>
                <a:gridCol w="1050289"/>
                <a:gridCol w="1049655"/>
                <a:gridCol w="1050289"/>
                <a:gridCol w="1049655"/>
                <a:gridCol w="1050290"/>
                <a:gridCol w="1049654"/>
                <a:gridCol w="1050290"/>
              </a:tblGrid>
              <a:tr h="349885"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spc="-10" b="1">
                          <a:latin typeface="Century Gothic"/>
                          <a:cs typeface="Century Gothic"/>
                        </a:rPr>
                        <a:t>Sunday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spc="-10" b="1">
                          <a:latin typeface="Century Gothic"/>
                          <a:cs typeface="Century Gothic"/>
                        </a:rPr>
                        <a:t>Monday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spc="-10" b="1">
                          <a:latin typeface="Century Gothic"/>
                          <a:cs typeface="Century Gothic"/>
                        </a:rPr>
                        <a:t>Tuesday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spc="-75" b="1">
                          <a:latin typeface="Century Gothic"/>
                          <a:cs typeface="Century Gothic"/>
                        </a:rPr>
                        <a:t>Wednesday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DBDBD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spc="-10" b="1">
                          <a:latin typeface="Century Gothic"/>
                          <a:cs typeface="Century Gothic"/>
                        </a:rPr>
                        <a:t>Thursday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spc="-10" b="1">
                          <a:latin typeface="Century Gothic"/>
                          <a:cs typeface="Century Gothic"/>
                        </a:rPr>
                        <a:t>Friday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spc="-10" b="1">
                          <a:latin typeface="Century Gothic"/>
                          <a:cs typeface="Century Gothic"/>
                        </a:rPr>
                        <a:t>Saturday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 spc="-10" b="1">
                          <a:latin typeface="Century Gothic"/>
                          <a:cs typeface="Century Gothic"/>
                        </a:rPr>
                        <a:t>Notes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DBDBD"/>
                    </a:solidFill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1085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1085">
                <a:tc>
                  <a:txBody>
                    <a:bodyPr/>
                    <a:lstStyle/>
                    <a:p>
                      <a:pPr marL="7366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1720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dirty="0" sz="1100" spc="-50">
                          <a:solidFill>
                            <a:srgbClr val="ACAAAA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6602221"/>
            <a:ext cx="99060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Nicole Bar-Dayan</dc:creator>
  <dcterms:created xsi:type="dcterms:W3CDTF">2024-04-17T10:58:05Z</dcterms:created>
  <dcterms:modified xsi:type="dcterms:W3CDTF">2024-04-17T10:58:05Z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2024-04-17T00:00:00Z</vt:filetime>
  </property>
  <property fmtid="{D5CDD505-2E9C-101B-9397-08002B2CF9AE}" pid="3" name="Creator">
    <vt:lpwstr>Acrobat PDFMaker 24 for Word</vt:lpwstr>
  </property>
  <property fmtid="{D5CDD505-2E9C-101B-9397-08002B2CF9AE}" pid="4" name="LastSaved">
    <vt:filetime>2024-04-17T00:00:00Z</vt:filetime>
  </property>
  <property fmtid="{D5CDD505-2E9C-101B-9397-08002B2CF9AE}" pid="5" name="Producer">
    <vt:lpwstr>Adobe PDF Library 24.2.207</vt:lpwstr>
  </property>
  <property fmtid="{D5CDD505-2E9C-101B-9397-08002B2CF9AE}" pid="6" name="SourceModified">
    <vt:lpwstr>D:20231217074555</vt:lpwstr>
  </property>
</Properties>
</file>