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letter"/>
  <p:notesSz cx="9144000" cy="6858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273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4427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6248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680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643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9959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226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439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4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735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5617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328A-C504-4C96-B017-43E221BE204F}" type="datetimeFigureOut">
              <a:rPr lang="he-IL" smtClean="0"/>
              <a:t>א'/אדר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0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45F0E-ADD5-4E26-A287-09A8C32BE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1" y="369117"/>
            <a:ext cx="7600425" cy="1072576"/>
          </a:xfrm>
          <a:prstGeom prst="rect">
            <a:avLst/>
          </a:prstGeom>
        </p:spPr>
      </p:pic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48C006E6-095D-4AB8-9721-9802CA970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29293"/>
              </p:ext>
            </p:extLst>
          </p:nvPr>
        </p:nvGraphicFramePr>
        <p:xfrm>
          <a:off x="2344752" y="2294085"/>
          <a:ext cx="1955800" cy="2926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4408174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60087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41158B3-C639-4365-9F4D-29D164642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21" y="3196030"/>
            <a:ext cx="1895475" cy="952500"/>
          </a:xfrm>
          <a:prstGeom prst="rect">
            <a:avLst/>
          </a:prstGeom>
        </p:spPr>
      </p:pic>
      <p:graphicFrame>
        <p:nvGraphicFramePr>
          <p:cNvPr id="34" name="Table 41">
            <a:extLst>
              <a:ext uri="{FF2B5EF4-FFF2-40B4-BE49-F238E27FC236}">
                <a16:creationId xmlns:a16="http://schemas.microsoft.com/office/drawing/2014/main" id="{B2EFD3D2-3938-4C63-83D7-9A01847A2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949850"/>
              </p:ext>
            </p:extLst>
          </p:nvPr>
        </p:nvGraphicFramePr>
        <p:xfrm>
          <a:off x="6624535" y="2294085"/>
          <a:ext cx="1955800" cy="2926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9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842388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10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51113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4408174"/>
                  </a:ext>
                </a:extLst>
              </a:tr>
              <a:tr h="221401">
                <a:tc>
                  <a:txBody>
                    <a:bodyPr/>
                    <a:lstStyle/>
                    <a:p>
                      <a:pPr rtl="1"/>
                      <a:endParaRPr lang="he-IL" sz="100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600872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F362E80-E33A-43F3-918F-A99AA384A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004" y="3163872"/>
            <a:ext cx="18954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809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3.05.14"/>
  <p:tag name="AS_TITLE" val="Aspose.Slides for .NET 4.0"/>
  <p:tag name="AS_VERSION" val="23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 Bar-Dayan</cp:lastModifiedBy>
  <cp:revision>4</cp:revision>
  <dcterms:created xsi:type="dcterms:W3CDTF">2021-01-16T12:41:23Z</dcterms:created>
  <dcterms:modified xsi:type="dcterms:W3CDTF">2024-03-11T11:32:58Z</dcterms:modified>
</cp:coreProperties>
</file>