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25294" y="452882"/>
            <a:ext cx="5893434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5294" y="452882"/>
            <a:ext cx="5893435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November</a:t>
            </a:r>
            <a:r>
              <a:rPr dirty="0" spc="-10"/>
              <a:t> </a:t>
            </a:r>
            <a:r>
              <a:rPr dirty="0" spc="-20"/>
              <a:t>2025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829055" y="1572755"/>
          <a:ext cx="9117965" cy="54921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4920"/>
                <a:gridCol w="1264920"/>
                <a:gridCol w="1265555"/>
                <a:gridCol w="1441450"/>
                <a:gridCol w="1264920"/>
                <a:gridCol w="1265554"/>
                <a:gridCol w="1266825"/>
              </a:tblGrid>
              <a:tr h="340360">
                <a:tc>
                  <a:txBody>
                    <a:bodyPr/>
                    <a:lstStyle/>
                    <a:p>
                      <a:pPr marL="51879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105">
                          <a:latin typeface="Arial Black"/>
                          <a:cs typeface="Arial Black"/>
                        </a:rPr>
                        <a:t>Sunday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060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30">
                          <a:latin typeface="Arial Black"/>
                          <a:cs typeface="Arial Black"/>
                        </a:rPr>
                        <a:t>Monday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21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Tuesday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80">
                          <a:latin typeface="Arial Black"/>
                          <a:cs typeface="Arial Black"/>
                        </a:rPr>
                        <a:t>Wednesday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50">
                          <a:latin typeface="Arial Black"/>
                          <a:cs typeface="Arial Black"/>
                        </a:rPr>
                        <a:t>Thursday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0035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10">
                          <a:latin typeface="Arial Black"/>
                          <a:cs typeface="Arial Black"/>
                        </a:rPr>
                        <a:t>Friday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21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Saturday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857885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 spc="-25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26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 spc="-25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27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 spc="-25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28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 spc="-25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29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 spc="-25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30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6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 spc="-25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31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91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6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9155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6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9155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6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9155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30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444500" y="7111238"/>
            <a:ext cx="1007744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10">
                <a:latin typeface="Calibri"/>
                <a:cs typeface="Calibri"/>
              </a:rPr>
              <a:t>101Planners.com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101 Planners.com</dc:creator>
  <dcterms:created xsi:type="dcterms:W3CDTF">2023-09-18T11:09:51Z</dcterms:created>
  <dcterms:modified xsi:type="dcterms:W3CDTF">2023-09-18T11:09:51Z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2023-09-18T00:00:00Z</vt:filetime>
  </property>
  <property fmtid="{D5CDD505-2E9C-101B-9397-08002B2CF9AE}" pid="3" name="Creator">
    <vt:lpwstr>Acrobat PDFMaker 23 for Word</vt:lpwstr>
  </property>
  <property fmtid="{D5CDD505-2E9C-101B-9397-08002B2CF9AE}" pid="4" name="LastSaved">
    <vt:filetime>2023-09-18T00:00:00Z</vt:filetime>
  </property>
  <property fmtid="{D5CDD505-2E9C-101B-9397-08002B2CF9AE}" pid="5" name="Producer">
    <vt:lpwstr>Adobe PDF Library 23.6.96</vt:lpwstr>
  </property>
  <property fmtid="{D5CDD505-2E9C-101B-9397-08002B2CF9AE}" pid="6" name="SourceModified">
    <vt:lpwstr>D:20230918075558</vt:lpwstr>
  </property>
</Properties>
</file>