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92321" y="452882"/>
            <a:ext cx="3612515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May</a:t>
            </a:r>
            <a:r>
              <a:rPr dirty="0" spc="-15"/>
              <a:t> </a:t>
            </a:r>
            <a:r>
              <a:rPr dirty="0" spc="-20"/>
              <a:t>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648462" y="1690877"/>
          <a:ext cx="9117330" cy="54870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442085"/>
                <a:gridCol w="1264285"/>
                <a:gridCol w="1264284"/>
                <a:gridCol w="1266825"/>
              </a:tblGrid>
              <a:tr h="340360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2997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1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639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2023-09-18T11:10:40Z</dcterms:created>
  <dcterms:modified xsi:type="dcterms:W3CDTF">2023-09-18T11:10:40Z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