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39288" y="452882"/>
            <a:ext cx="446214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March</a:t>
            </a:r>
            <a:r>
              <a:rPr dirty="0" spc="-20"/>
              <a:t> 2025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9055" y="1761744"/>
          <a:ext cx="9117965" cy="5492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441450"/>
                <a:gridCol w="1264920"/>
                <a:gridCol w="1265554"/>
                <a:gridCol w="1266825"/>
              </a:tblGrid>
              <a:tr h="34099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5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2023-09-18T11:19:16Z</dcterms:created>
  <dcterms:modified xsi:type="dcterms:W3CDTF">2023-09-18T11:19:16Z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D:20230918075558</vt:lpwstr>
  </property>
</Properties>
</file>