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06394" y="452882"/>
            <a:ext cx="3526790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chemeClr val="tx1"/>
                </a:solidFill>
                <a:latin typeface="Impact"/>
                <a:cs typeface="Impac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July</a:t>
            </a:r>
            <a:r>
              <a:rPr dirty="0" spc="-20"/>
              <a:t> 2025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918210" y="1718310"/>
          <a:ext cx="8942070" cy="54876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4920"/>
                <a:gridCol w="1264920"/>
                <a:gridCol w="1265555"/>
                <a:gridCol w="1266189"/>
                <a:gridCol w="1265555"/>
                <a:gridCol w="1265554"/>
                <a:gridCol w="1266190"/>
              </a:tblGrid>
              <a:tr h="340995">
                <a:tc>
                  <a:txBody>
                    <a:bodyPr/>
                    <a:lstStyle/>
                    <a:p>
                      <a:pPr marL="3251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20">
                          <a:latin typeface="Arial Black"/>
                          <a:cs typeface="Arial Black"/>
                        </a:rPr>
                        <a:t>Sunday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0607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30">
                          <a:latin typeface="Arial Black"/>
                          <a:cs typeface="Arial Black"/>
                        </a:rPr>
                        <a:t>Monday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24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Tuesday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80">
                          <a:latin typeface="Arial Black"/>
                          <a:cs typeface="Arial Black"/>
                        </a:rPr>
                        <a:t>Wednesday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921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50">
                          <a:latin typeface="Arial Black"/>
                          <a:cs typeface="Arial Black"/>
                        </a:rPr>
                        <a:t>Thursday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r" marR="30035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10">
                          <a:latin typeface="Arial Black"/>
                          <a:cs typeface="Arial Black"/>
                        </a:rPr>
                        <a:t>Friday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858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dirty="0" sz="1600" spc="-45">
                          <a:latin typeface="Arial Black"/>
                          <a:cs typeface="Arial Black"/>
                        </a:rPr>
                        <a:t>Saturday</a:t>
                      </a:r>
                      <a:endParaRPr sz="1600">
                        <a:latin typeface="Arial Black"/>
                        <a:cs typeface="Arial Black"/>
                      </a:endParaRPr>
                    </a:p>
                  </a:txBody>
                  <a:tcPr marL="0" marR="0" marB="0" marT="577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 spc="-25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69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18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3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latin typeface="Times New Roman"/>
                          <a:cs typeface="Times New Roman"/>
                        </a:rPr>
                        <a:t>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67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19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23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24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32004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25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26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29969"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27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28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2702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29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30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 spc="-25">
                          <a:latin typeface="Times New Roman"/>
                          <a:cs typeface="Times New Roman"/>
                        </a:rPr>
                        <a:t>31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75"/>
                        </a:spcBef>
                      </a:pPr>
                      <a:r>
                        <a:rPr dirty="0" sz="4800">
                          <a:solidFill>
                            <a:srgbClr val="A6A6A6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4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382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 Planners.com</dc:creator>
  <dcterms:created xsi:type="dcterms:W3CDTF">2023-09-18T11:21:03Z</dcterms:created>
  <dcterms:modified xsi:type="dcterms:W3CDTF">2023-09-18T11:21:03Z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2023-09-18T00:00:00Z</vt:filetime>
  </property>
  <property fmtid="{D5CDD505-2E9C-101B-9397-08002B2CF9AE}" pid="3" name="Creator">
    <vt:lpwstr>Acrobat PDFMaker 23 for Word</vt:lpwstr>
  </property>
  <property fmtid="{D5CDD505-2E9C-101B-9397-08002B2CF9AE}" pid="4" name="LastSaved">
    <vt:filetime>2023-09-18T00:00:00Z</vt:filetime>
  </property>
  <property fmtid="{D5CDD505-2E9C-101B-9397-08002B2CF9AE}" pid="5" name="Producer">
    <vt:lpwstr>Adobe PDF Library 23.6.96</vt:lpwstr>
  </property>
  <property fmtid="{D5CDD505-2E9C-101B-9397-08002B2CF9AE}" pid="6" name="SourceModified">
    <vt:lpwstr>D:20230918075558</vt:lpwstr>
  </property>
</Properties>
</file>