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254" y="452882"/>
            <a:ext cx="500443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January</a:t>
            </a:r>
            <a:r>
              <a:rPr dirty="0" spc="-20"/>
              <a:t> 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744979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CAAA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2023-09-18T11:22:39Z</dcterms:created>
  <dcterms:modified xsi:type="dcterms:W3CDTF">2023-09-18T11:22:39Z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