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93289" y="452882"/>
            <a:ext cx="595566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December</a:t>
            </a:r>
            <a:r>
              <a:rPr dirty="0" spc="-25"/>
              <a:t> </a:t>
            </a:r>
            <a:r>
              <a:rPr dirty="0" spc="-20"/>
              <a:t>2025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48462" y="1664970"/>
          <a:ext cx="9117330" cy="548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442085"/>
                <a:gridCol w="1264285"/>
                <a:gridCol w="1264284"/>
                <a:gridCol w="1266825"/>
              </a:tblGrid>
              <a:tr h="33972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997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2023-09-18T11:24:29Z</dcterms:created>
  <dcterms:modified xsi:type="dcterms:W3CDTF">2023-09-18T11:24:29Z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D:20230918075558</vt:lpwstr>
  </property>
</Properties>
</file>