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507" y="281432"/>
            <a:ext cx="618998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September</a:t>
            </a:r>
            <a:r>
              <a:rPr dirty="0" spc="-2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8210" y="1546860"/>
          <a:ext cx="894207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5555"/>
                <a:gridCol w="1264920"/>
                <a:gridCol w="1265554"/>
                <a:gridCol w="1266189"/>
                <a:gridCol w="1265555"/>
                <a:gridCol w="1265554"/>
                <a:gridCol w="1265554"/>
              </a:tblGrid>
              <a:tr h="34099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3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029704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Nicole Bar-Dayan</dc:creator>
  <dcterms:created xsi:type="dcterms:W3CDTF">2023-12-17T08:45:36Z</dcterms:created>
  <dcterms:modified xsi:type="dcterms:W3CDTF">2023-12-17T08:45:36Z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2023-12-17T00:00:00Z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2023-12-17T00:00:00Z</vt:filetime>
  </property>
  <property fmtid="{D5CDD505-2E9C-101B-9397-08002B2CF9AE}" pid="5" name="Producer">
    <vt:lpwstr>Adobe PDF Library 23.6.156</vt:lpwstr>
  </property>
  <property fmtid="{D5CDD505-2E9C-101B-9397-08002B2CF9AE}" pid="6" name="SourceModified">
    <vt:lpwstr>D:20231217074555</vt:lpwstr>
  </property>
</Properties>
</file>