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6290" y="281432"/>
            <a:ext cx="357885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May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7353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1264920"/>
                <a:gridCol w="1265554"/>
                <a:gridCol w="1266189"/>
                <a:gridCol w="1265555"/>
                <a:gridCol w="1265554"/>
                <a:gridCol w="1265554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57135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2023-12-17T08:42:18Z</dcterms:created>
  <dcterms:modified xsi:type="dcterms:W3CDTF">2023-12-17T08:42:18Z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