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11855" y="135128"/>
            <a:ext cx="4425950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March</a:t>
            </a:r>
            <a:r>
              <a:rPr dirty="0" spc="-10"/>
              <a:t> </a:t>
            </a:r>
            <a:r>
              <a:rPr dirty="0" spc="-20"/>
              <a:t>2024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829055" y="1445513"/>
          <a:ext cx="9117965" cy="5491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0320"/>
                <a:gridCol w="1291590"/>
                <a:gridCol w="1290319"/>
                <a:gridCol w="1290954"/>
                <a:gridCol w="1290320"/>
                <a:gridCol w="1291590"/>
                <a:gridCol w="1290954"/>
              </a:tblGrid>
              <a:tr h="339725">
                <a:tc>
                  <a:txBody>
                    <a:bodyPr/>
                    <a:lstStyle/>
                    <a:p>
                      <a:pPr marL="33782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20">
                          <a:latin typeface="Arial Black"/>
                          <a:cs typeface="Arial Black"/>
                        </a:rPr>
                        <a:t>Sunday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187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30">
                          <a:latin typeface="Arial Black"/>
                          <a:cs typeface="Arial Black"/>
                        </a:rPr>
                        <a:t>Monday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8448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Tuesday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120">
                          <a:latin typeface="Arial Black"/>
                          <a:cs typeface="Arial Black"/>
                        </a:rPr>
                        <a:t>Wednesday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4828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50">
                          <a:latin typeface="Arial Black"/>
                          <a:cs typeface="Arial Black"/>
                        </a:rPr>
                        <a:t>Thursday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9116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10">
                          <a:latin typeface="Arial Black"/>
                          <a:cs typeface="Arial Black"/>
                        </a:rPr>
                        <a:t>Friday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6162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Saturday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857885"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>
                          <a:solidFill>
                            <a:srgbClr val="BDBDBD"/>
                          </a:solidFill>
                          <a:latin typeface="Calibri"/>
                          <a:cs typeface="Calibri"/>
                        </a:rPr>
                        <a:t>25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>
                          <a:solidFill>
                            <a:srgbClr val="BDBDBD"/>
                          </a:solidFill>
                          <a:latin typeface="Calibri"/>
                          <a:cs typeface="Calibri"/>
                        </a:rPr>
                        <a:t>26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20"/>
                        </a:lnSpc>
                      </a:pPr>
                      <a:r>
                        <a:rPr dirty="0" sz="1100" spc="-25">
                          <a:solidFill>
                            <a:srgbClr val="BDBDBD"/>
                          </a:solidFill>
                          <a:latin typeface="Calibri"/>
                          <a:cs typeface="Calibri"/>
                        </a:rPr>
                        <a:t>27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>
                          <a:solidFill>
                            <a:srgbClr val="BDBDBD"/>
                          </a:solidFill>
                          <a:latin typeface="Calibri"/>
                          <a:cs typeface="Calibri"/>
                        </a:rPr>
                        <a:t>28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>
                          <a:solidFill>
                            <a:srgbClr val="BDBDBD"/>
                          </a:solidFill>
                          <a:latin typeface="Calibri"/>
                          <a:cs typeface="Calibri"/>
                        </a:rPr>
                        <a:t>29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9155"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8519"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10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11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12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13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14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15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16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788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17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18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19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20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21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22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915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24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25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26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27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28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29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30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9155"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 b="1">
                          <a:latin typeface="Calibri"/>
                          <a:cs typeface="Calibri"/>
                        </a:rPr>
                        <a:t>31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b="1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20"/>
                        </a:lnSpc>
                      </a:pPr>
                      <a:r>
                        <a:rPr dirty="0" sz="1100" b="1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b="1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b="1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b="1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20"/>
                        </a:lnSpc>
                      </a:pPr>
                      <a:r>
                        <a:rPr dirty="0" sz="1100" b="1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444500" y="7089140"/>
            <a:ext cx="1007744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10">
                <a:latin typeface="Calibri"/>
                <a:cs typeface="Calibri"/>
              </a:rPr>
              <a:t>101Planners.com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Nicole Bar-Dayan</dc:creator>
  <dcterms:created xsi:type="dcterms:W3CDTF">2023-12-17T08:41:33Z</dcterms:created>
  <dcterms:modified xsi:type="dcterms:W3CDTF">2023-12-17T08:41:33Z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2023-12-17T00:00:00Z</vt:filetime>
  </property>
  <property fmtid="{D5CDD505-2E9C-101B-9397-08002B2CF9AE}" pid="3" name="Creator">
    <vt:lpwstr>Acrobat PDFMaker 23 for Word</vt:lpwstr>
  </property>
  <property fmtid="{D5CDD505-2E9C-101B-9397-08002B2CF9AE}" pid="4" name="LastSaved">
    <vt:filetime>2023-12-17T00:00:00Z</vt:filetime>
  </property>
  <property fmtid="{D5CDD505-2E9C-101B-9397-08002B2CF9AE}" pid="5" name="Producer">
    <vt:lpwstr>Adobe PDF Library 23.6.156</vt:lpwstr>
  </property>
  <property fmtid="{D5CDD505-2E9C-101B-9397-08002B2CF9AE}" pid="6" name="SourceModified">
    <vt:lpwstr>D:20231217074555</vt:lpwstr>
  </property>
</Properties>
</file>