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8961" y="281432"/>
            <a:ext cx="349313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July</a:t>
            </a:r>
            <a:r>
              <a:rPr dirty="0" spc="-20"/>
              <a:t> 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592573"/>
          <a:ext cx="9117965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0320"/>
                <a:gridCol w="1291590"/>
                <a:gridCol w="1290319"/>
                <a:gridCol w="1290954"/>
                <a:gridCol w="1290320"/>
                <a:gridCol w="1291590"/>
                <a:gridCol w="1290954"/>
              </a:tblGrid>
              <a:tr h="339725"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2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121143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2023-12-17T08:31:39Z</dcterms:created>
  <dcterms:modified xsi:type="dcterms:W3CDTF">2023-12-17T08:31:39Z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