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4750" y="426973"/>
            <a:ext cx="536257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February</a:t>
            </a:r>
            <a:r>
              <a:rPr dirty="0" spc="-2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693164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55"/>
                <a:gridCol w="1264920"/>
                <a:gridCol w="1265554"/>
                <a:gridCol w="1266189"/>
                <a:gridCol w="1265555"/>
                <a:gridCol w="1265554"/>
                <a:gridCol w="1265554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3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176007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2023-12-17T08:30:57Z</dcterms:created>
  <dcterms:modified xsi:type="dcterms:W3CDTF">2023-12-17T08:30:57Z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