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66620" y="426973"/>
            <a:ext cx="5922009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December</a:t>
            </a:r>
            <a:r>
              <a:rPr dirty="0" spc="-25"/>
              <a:t> </a:t>
            </a: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691133" y="1629905"/>
          <a:ext cx="8943340" cy="5487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5555"/>
                <a:gridCol w="1265555"/>
                <a:gridCol w="1265555"/>
                <a:gridCol w="1265554"/>
                <a:gridCol w="1265554"/>
                <a:gridCol w="1265554"/>
                <a:gridCol w="1266190"/>
              </a:tblGrid>
              <a:tr h="340995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3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784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335"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solidFill>
                            <a:srgbClr val="BDBDBD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Nicole Bar-Dayan</dc:creator>
  <dcterms:created xsi:type="dcterms:W3CDTF">2023-12-17T08:29:58Z</dcterms:created>
  <dcterms:modified xsi:type="dcterms:W3CDTF">2023-12-17T08:29:58Z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2023-12-17T00:00:00Z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2023-12-17T00:00:00Z</vt:filetime>
  </property>
  <property fmtid="{D5CDD505-2E9C-101B-9397-08002B2CF9AE}" pid="5" name="Producer">
    <vt:lpwstr>Adobe PDF Library 23.6.156</vt:lpwstr>
  </property>
  <property fmtid="{D5CDD505-2E9C-101B-9397-08002B2CF9AE}" pid="6" name="SourceModified">
    <vt:lpwstr>D:20231217074555</vt:lpwstr>
  </property>
</Properties>
</file>