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507" y="281432"/>
            <a:ext cx="618744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September</a:t>
            </a:r>
            <a:r>
              <a:rPr dirty="0" spc="-2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8210" y="1546860"/>
          <a:ext cx="894207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266189"/>
                <a:gridCol w="1265555"/>
                <a:gridCol w="1265554"/>
                <a:gridCol w="1266190"/>
              </a:tblGrid>
              <a:tr h="34099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029704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2023-09-18T09:22:34Z</dcterms:created>
  <dcterms:modified xsi:type="dcterms:W3CDTF">2023-09-18T09:22:34Z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D:20230918074719</vt:lpwstr>
  </property>
</Properties>
</file>