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78961" y="281432"/>
            <a:ext cx="3491865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July</a:t>
            </a:r>
            <a:r>
              <a:rPr dirty="0" spc="-20"/>
              <a:t> 2024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829055" y="1592573"/>
          <a:ext cx="9117965" cy="548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4920"/>
                <a:gridCol w="1264920"/>
                <a:gridCol w="1265555"/>
                <a:gridCol w="1441450"/>
                <a:gridCol w="1264920"/>
                <a:gridCol w="1265554"/>
                <a:gridCol w="1266825"/>
              </a:tblGrid>
              <a:tr h="339725"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8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03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33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44500" y="7121143"/>
            <a:ext cx="1007744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 Planners.com</dc:creator>
  <dcterms:created xsi:type="dcterms:W3CDTF">2023-09-18T09:32:12Z</dcterms:created>
  <dcterms:modified xsi:type="dcterms:W3CDTF">2023-09-18T09:32:12Z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2023-09-18T00:00:00Z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2023-09-18T00:00:00Z</vt:filetime>
  </property>
  <property fmtid="{D5CDD505-2E9C-101B-9397-08002B2CF9AE}" pid="5" name="Producer">
    <vt:lpwstr>Adobe PDF Library 23.6.96</vt:lpwstr>
  </property>
  <property fmtid="{D5CDD505-2E9C-101B-9397-08002B2CF9AE}" pid="6" name="SourceModified">
    <vt:lpwstr>D:20230918074719</vt:lpwstr>
  </property>
</Properties>
</file>