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0583" y="135128"/>
            <a:ext cx="496887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January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4259" y="1268717"/>
          <a:ext cx="9117965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2085"/>
                <a:gridCol w="1264285"/>
                <a:gridCol w="1264284"/>
                <a:gridCol w="1266825"/>
              </a:tblGrid>
              <a:tr h="33972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2023-09-18T09:33:19Z</dcterms:created>
  <dcterms:modified xsi:type="dcterms:W3CDTF">2023-09-18T09:33:19Z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