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6620" y="426973"/>
            <a:ext cx="592074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December</a:t>
            </a:r>
            <a:r>
              <a:rPr dirty="0" spc="-2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91133" y="1629905"/>
          <a:ext cx="894334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266825"/>
                <a:gridCol w="1264285"/>
                <a:gridCol w="1264919"/>
                <a:gridCol w="1266190"/>
              </a:tblGrid>
              <a:tr h="34099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3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997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940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940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940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2023-09-19T07:25:30Z</dcterms:created>
  <dcterms:modified xsi:type="dcterms:W3CDTF">2023-09-19T07:25:30Z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2023-09-19T00:00:00Z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D:20230918074719</vt:lpwstr>
  </property>
</Properties>
</file>