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7" r:id="rId10"/>
    <p:sldId id="268" r:id="rId11"/>
    <p:sldId id="269" r:id="rId12"/>
    <p:sldId id="270" r:id="rId13"/>
    <p:sldId id="271" r:id="rId14"/>
    <p:sldId id="264" r:id="rId15"/>
    <p:sldId id="266" r:id="rId16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E67E-3B65-4841-B386-4A0DAD7042D7}" type="datetimeFigureOut">
              <a:rPr lang="he-IL" smtClean="0"/>
              <a:t>ט"ו/חשון/תשפ"ד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A07-D715-4ECF-95EF-03EE243854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92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E67E-3B65-4841-B386-4A0DAD7042D7}" type="datetimeFigureOut">
              <a:rPr lang="he-IL" smtClean="0"/>
              <a:t>ט"ו/חשון/תשפ"ד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A07-D715-4ECF-95EF-03EE243854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237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E67E-3B65-4841-B386-4A0DAD7042D7}" type="datetimeFigureOut">
              <a:rPr lang="he-IL" smtClean="0"/>
              <a:t>ט"ו/חשון/תשפ"ד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A07-D715-4ECF-95EF-03EE243854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35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E67E-3B65-4841-B386-4A0DAD7042D7}" type="datetimeFigureOut">
              <a:rPr lang="he-IL" smtClean="0"/>
              <a:t>ט"ו/חשון/תשפ"ד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A07-D715-4ECF-95EF-03EE243854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953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E67E-3B65-4841-B386-4A0DAD7042D7}" type="datetimeFigureOut">
              <a:rPr lang="he-IL" smtClean="0"/>
              <a:t>ט"ו/חשון/תשפ"ד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A07-D715-4ECF-95EF-03EE243854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445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E67E-3B65-4841-B386-4A0DAD7042D7}" type="datetimeFigureOut">
              <a:rPr lang="he-IL" smtClean="0"/>
              <a:t>ט"ו/חשון/תשפ"ד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A07-D715-4ECF-95EF-03EE243854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536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E67E-3B65-4841-B386-4A0DAD7042D7}" type="datetimeFigureOut">
              <a:rPr lang="he-IL" smtClean="0"/>
              <a:t>ט"ו/חשון/תשפ"ד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A07-D715-4ECF-95EF-03EE243854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178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E67E-3B65-4841-B386-4A0DAD7042D7}" type="datetimeFigureOut">
              <a:rPr lang="he-IL" smtClean="0"/>
              <a:t>ט"ו/חשון/תשפ"ד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A07-D715-4ECF-95EF-03EE243854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750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E67E-3B65-4841-B386-4A0DAD7042D7}" type="datetimeFigureOut">
              <a:rPr lang="he-IL" smtClean="0"/>
              <a:t>ט"ו/חשון/תשפ"ד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A07-D715-4ECF-95EF-03EE243854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022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E67E-3B65-4841-B386-4A0DAD7042D7}" type="datetimeFigureOut">
              <a:rPr lang="he-IL" smtClean="0"/>
              <a:t>ט"ו/חשון/תשפ"ד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A07-D715-4ECF-95EF-03EE243854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63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E67E-3B65-4841-B386-4A0DAD7042D7}" type="datetimeFigureOut">
              <a:rPr lang="he-IL" smtClean="0"/>
              <a:t>ט"ו/חשון/תשפ"ד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A07-D715-4ECF-95EF-03EE243854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105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E67E-3B65-4841-B386-4A0DAD7042D7}" type="datetimeFigureOut">
              <a:rPr lang="he-IL" smtClean="0"/>
              <a:t>ט"ו/חשון/תשפ"ד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44A07-D715-4ECF-95EF-03EE243854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808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166CF1-4FC0-40B9-94EE-9033E6EF3D7B}"/>
              </a:ext>
            </a:extLst>
          </p:cNvPr>
          <p:cNvSpPr/>
          <p:nvPr/>
        </p:nvSpPr>
        <p:spPr>
          <a:xfrm>
            <a:off x="960245" y="1878309"/>
            <a:ext cx="48606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atin typeface="The Serif Hand Extrablack" panose="03070B02030502020204" pitchFamily="66" charset="0"/>
                <a:ea typeface="Calibri" panose="020F0502020204030204" pitchFamily="34" charset="0"/>
              </a:rPr>
              <a:t>The </a:t>
            </a:r>
          </a:p>
          <a:p>
            <a:pPr algn="ctr"/>
            <a:r>
              <a:rPr lang="en-US" sz="6000" dirty="0">
                <a:latin typeface="The Serif Hand Extrablack" panose="03070B02030502020204" pitchFamily="66" charset="0"/>
                <a:ea typeface="Calibri" panose="020F0502020204030204" pitchFamily="34" charset="0"/>
              </a:rPr>
              <a:t>Essentialism-Inspired Planner</a:t>
            </a:r>
            <a:endParaRPr lang="he-IL" sz="6000" dirty="0">
              <a:latin typeface="The Serif Hand Extrablack" panose="03070B020305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761485-5861-46C9-95E4-563EB92B86E6}"/>
              </a:ext>
            </a:extLst>
          </p:cNvPr>
          <p:cNvSpPr/>
          <p:nvPr/>
        </p:nvSpPr>
        <p:spPr>
          <a:xfrm>
            <a:off x="735980" y="1672683"/>
            <a:ext cx="5330283" cy="33230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4DE391-F3DB-4B9C-B174-FEBCB614D11F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0A7DB5-59D9-4F64-B7A8-BD102C375979}"/>
              </a:ext>
            </a:extLst>
          </p:cNvPr>
          <p:cNvSpPr/>
          <p:nvPr/>
        </p:nvSpPr>
        <p:spPr>
          <a:xfrm>
            <a:off x="1168088" y="6631171"/>
            <a:ext cx="45524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</a:rPr>
              <a:t>Based On</a:t>
            </a:r>
          </a:p>
          <a:p>
            <a:pPr algn="ctr"/>
            <a:r>
              <a:rPr lang="en-US" sz="2400" dirty="0">
                <a:latin typeface="Century Gothic" panose="020B0502020202020204" pitchFamily="34" charset="0"/>
              </a:rPr>
              <a:t>"Essentialism: The Disciplined Pursuit of Less" by Greg McKeown</a:t>
            </a:r>
            <a:endParaRPr lang="he-IL" sz="2400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16DA3C-DCA6-44C5-A836-7B4354670CD7}"/>
              </a:ext>
            </a:extLst>
          </p:cNvPr>
          <p:cNvSpPr/>
          <p:nvPr/>
        </p:nvSpPr>
        <p:spPr>
          <a:xfrm>
            <a:off x="189571" y="200722"/>
            <a:ext cx="6478858" cy="876485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D58F9C-9004-424B-ADCA-88E53313CCA9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909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52DFEC-2280-4B80-ACB9-73AE4C227D16}"/>
              </a:ext>
            </a:extLst>
          </p:cNvPr>
          <p:cNvSpPr/>
          <p:nvPr/>
        </p:nvSpPr>
        <p:spPr>
          <a:xfrm>
            <a:off x="0" y="111512"/>
            <a:ext cx="6858000" cy="5241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26EA83-6EAE-4479-A1D2-FA3636C87EFE}"/>
              </a:ext>
            </a:extLst>
          </p:cNvPr>
          <p:cNvSpPr/>
          <p:nvPr/>
        </p:nvSpPr>
        <p:spPr>
          <a:xfrm>
            <a:off x="100361" y="44604"/>
            <a:ext cx="3077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Daily Page: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8A5123-366D-4637-87B3-5C08A7FFEE33}"/>
              </a:ext>
            </a:extLst>
          </p:cNvPr>
          <p:cNvSpPr/>
          <p:nvPr/>
        </p:nvSpPr>
        <p:spPr>
          <a:xfrm>
            <a:off x="4916449" y="156118"/>
            <a:ext cx="1583472" cy="423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B26AFF-E75C-4A81-A8BB-6D5D919EF704}"/>
              </a:ext>
            </a:extLst>
          </p:cNvPr>
          <p:cNvSpPr/>
          <p:nvPr/>
        </p:nvSpPr>
        <p:spPr>
          <a:xfrm>
            <a:off x="3702206" y="127568"/>
            <a:ext cx="18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</a:rPr>
              <a:t>Date:</a:t>
            </a:r>
            <a:endParaRPr lang="he-IL" sz="2800" dirty="0">
              <a:solidFill>
                <a:schemeClr val="bg1"/>
              </a:solidFill>
              <a:latin typeface="The Serif Hand Extrablack" panose="03070B020305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223AAC-2D35-421F-AE91-B061A8577A42}"/>
              </a:ext>
            </a:extLst>
          </p:cNvPr>
          <p:cNvSpPr/>
          <p:nvPr/>
        </p:nvSpPr>
        <p:spPr>
          <a:xfrm>
            <a:off x="1137424" y="810321"/>
            <a:ext cx="5471533" cy="8735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E3722A-A7FE-4824-8C13-1232EC784AA9}"/>
              </a:ext>
            </a:extLst>
          </p:cNvPr>
          <p:cNvSpPr/>
          <p:nvPr/>
        </p:nvSpPr>
        <p:spPr>
          <a:xfrm rot="16200000">
            <a:off x="184295" y="827269"/>
            <a:ext cx="103646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Today's Priority: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996267-9C82-49DE-B27A-E43B5A411C6F}"/>
              </a:ext>
            </a:extLst>
          </p:cNvPr>
          <p:cNvSpPr/>
          <p:nvPr/>
        </p:nvSpPr>
        <p:spPr>
          <a:xfrm>
            <a:off x="3412274" y="1405274"/>
            <a:ext cx="3847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The single most important task for the day.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54F2F0-1D8F-4A5B-8E6D-2ECEB55BC064}"/>
              </a:ext>
            </a:extLst>
          </p:cNvPr>
          <p:cNvSpPr/>
          <p:nvPr/>
        </p:nvSpPr>
        <p:spPr>
          <a:xfrm>
            <a:off x="323385" y="1921727"/>
            <a:ext cx="4014439" cy="18362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C507A0-7C94-436F-B3D5-508B47EB5E1D}"/>
              </a:ext>
            </a:extLst>
          </p:cNvPr>
          <p:cNvSpPr/>
          <p:nvPr/>
        </p:nvSpPr>
        <p:spPr>
          <a:xfrm>
            <a:off x="-234176" y="1893177"/>
            <a:ext cx="1851102" cy="575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41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Top 3 Tasks: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025CE1-92B8-4D97-9271-B7A7550340B3}"/>
              </a:ext>
            </a:extLst>
          </p:cNvPr>
          <p:cNvSpPr/>
          <p:nvPr/>
        </p:nvSpPr>
        <p:spPr>
          <a:xfrm>
            <a:off x="1494263" y="2115238"/>
            <a:ext cx="45831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Limit your focus to avoid overwhelm.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068599-A6E7-49C8-B2FE-0071E57930B7}"/>
              </a:ext>
            </a:extLst>
          </p:cNvPr>
          <p:cNvSpPr/>
          <p:nvPr/>
        </p:nvSpPr>
        <p:spPr>
          <a:xfrm>
            <a:off x="858644" y="7828156"/>
            <a:ext cx="5776333" cy="11039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980379-5E64-4752-9209-BDB882279CFD}"/>
              </a:ext>
            </a:extLst>
          </p:cNvPr>
          <p:cNvSpPr/>
          <p:nvPr/>
        </p:nvSpPr>
        <p:spPr>
          <a:xfrm rot="16200000">
            <a:off x="-79831" y="8001108"/>
            <a:ext cx="1159726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Reflect &amp; Evaluate: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D73BCA-8C22-46C6-ABFF-6DA3EC0895DE}"/>
              </a:ext>
            </a:extLst>
          </p:cNvPr>
          <p:cNvSpPr/>
          <p:nvPr/>
        </p:nvSpPr>
        <p:spPr>
          <a:xfrm>
            <a:off x="836341" y="8676089"/>
            <a:ext cx="56313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Evaluate if you stayed true to your essentials and how you can improve tomorrow.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6C3390-96E4-4677-A5DB-DAFF6AD01CD4}"/>
              </a:ext>
            </a:extLst>
          </p:cNvPr>
          <p:cNvSpPr/>
          <p:nvPr/>
        </p:nvSpPr>
        <p:spPr>
          <a:xfrm>
            <a:off x="457200" y="2520173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344285-11A1-4B3B-9390-86BC0FCA9C38}"/>
              </a:ext>
            </a:extLst>
          </p:cNvPr>
          <p:cNvSpPr/>
          <p:nvPr/>
        </p:nvSpPr>
        <p:spPr>
          <a:xfrm>
            <a:off x="457200" y="2917900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68F085-335A-4708-B916-21C6CDA23402}"/>
              </a:ext>
            </a:extLst>
          </p:cNvPr>
          <p:cNvSpPr/>
          <p:nvPr/>
        </p:nvSpPr>
        <p:spPr>
          <a:xfrm>
            <a:off x="457200" y="3315627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BABA4F-3653-4245-A738-A4C7B35025F8}"/>
              </a:ext>
            </a:extLst>
          </p:cNvPr>
          <p:cNvGrpSpPr/>
          <p:nvPr/>
        </p:nvGrpSpPr>
        <p:grpSpPr>
          <a:xfrm>
            <a:off x="892098" y="2821257"/>
            <a:ext cx="3289610" cy="795454"/>
            <a:chOff x="892097" y="2821257"/>
            <a:chExt cx="5363737" cy="795454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282E1F8-2454-4728-A34B-203A4DC388F6}"/>
                </a:ext>
              </a:extLst>
            </p:cNvPr>
            <p:cNvCxnSpPr/>
            <p:nvPr/>
          </p:nvCxnSpPr>
          <p:spPr>
            <a:xfrm>
              <a:off x="892097" y="2821257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3EBCEF8-BDDE-4509-9057-D4FFAD11C559}"/>
                </a:ext>
              </a:extLst>
            </p:cNvPr>
            <p:cNvCxnSpPr/>
            <p:nvPr/>
          </p:nvCxnSpPr>
          <p:spPr>
            <a:xfrm>
              <a:off x="892097" y="3218984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C7A90BD-65B8-4B72-AD49-840C2F0CDE2F}"/>
                </a:ext>
              </a:extLst>
            </p:cNvPr>
            <p:cNvCxnSpPr/>
            <p:nvPr/>
          </p:nvCxnSpPr>
          <p:spPr>
            <a:xfrm>
              <a:off x="892097" y="3616711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0382AEBF-83BC-4EF7-8C8B-7475BBFCAEC1}"/>
              </a:ext>
            </a:extLst>
          </p:cNvPr>
          <p:cNvSpPr/>
          <p:nvPr/>
        </p:nvSpPr>
        <p:spPr>
          <a:xfrm rot="16200000">
            <a:off x="-953680" y="5563048"/>
            <a:ext cx="2616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</a:rPr>
              <a:t>Schedule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2800" dirty="0">
                <a:latin typeface="The Serif Hand Extrablack" panose="03070B02030502020204" pitchFamily="66" charset="0"/>
              </a:rPr>
              <a:t>Time Blocks: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F53296-3593-4962-84F4-1EFA2E4DA237}"/>
              </a:ext>
            </a:extLst>
          </p:cNvPr>
          <p:cNvSpPr/>
          <p:nvPr/>
        </p:nvSpPr>
        <p:spPr>
          <a:xfrm>
            <a:off x="4457701" y="1907079"/>
            <a:ext cx="173122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he Serif Hand Extrablack" panose="03070B02030502020204" pitchFamily="66" charset="0"/>
              </a:rPr>
              <a:t>Pause &amp; Reflect: </a:t>
            </a:r>
          </a:p>
          <a:p>
            <a:r>
              <a:rPr lang="en-US" dirty="0">
                <a:latin typeface="Baskerville Old Face" panose="02020602080505020303" pitchFamily="18" charset="0"/>
                <a:cs typeface="Arial" panose="020B0604020202020204" pitchFamily="34" charset="0"/>
              </a:rPr>
              <a:t>Don’t forget to take short breaks for clarity.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583E5F-28AA-40AC-83B4-520481FB0874}"/>
              </a:ext>
            </a:extLst>
          </p:cNvPr>
          <p:cNvSpPr/>
          <p:nvPr/>
        </p:nvSpPr>
        <p:spPr>
          <a:xfrm rot="16200000">
            <a:off x="-1014171" y="5181103"/>
            <a:ext cx="3464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Allocate specific time blocks for your top tasks, ensuring adequate time for essential activities.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B4E2684A-BC5A-4EA1-9B5D-4929DAF1B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624" y="2230244"/>
            <a:ext cx="604985" cy="12099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704918-E18E-970F-C736-91CAAEC612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0" t="14391" r="7072" b="44024"/>
          <a:stretch/>
        </p:blipFill>
        <p:spPr>
          <a:xfrm>
            <a:off x="1003610" y="3947531"/>
            <a:ext cx="5497550" cy="38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873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52DFEC-2280-4B80-ACB9-73AE4C227D16}"/>
              </a:ext>
            </a:extLst>
          </p:cNvPr>
          <p:cNvSpPr/>
          <p:nvPr/>
        </p:nvSpPr>
        <p:spPr>
          <a:xfrm>
            <a:off x="0" y="111512"/>
            <a:ext cx="6858000" cy="5241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26EA83-6EAE-4479-A1D2-FA3636C87EFE}"/>
              </a:ext>
            </a:extLst>
          </p:cNvPr>
          <p:cNvSpPr/>
          <p:nvPr/>
        </p:nvSpPr>
        <p:spPr>
          <a:xfrm>
            <a:off x="100361" y="44604"/>
            <a:ext cx="3077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Daily Page: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8A5123-366D-4637-87B3-5C08A7FFEE33}"/>
              </a:ext>
            </a:extLst>
          </p:cNvPr>
          <p:cNvSpPr/>
          <p:nvPr/>
        </p:nvSpPr>
        <p:spPr>
          <a:xfrm>
            <a:off x="4916449" y="156118"/>
            <a:ext cx="1583472" cy="423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B26AFF-E75C-4A81-A8BB-6D5D919EF704}"/>
              </a:ext>
            </a:extLst>
          </p:cNvPr>
          <p:cNvSpPr/>
          <p:nvPr/>
        </p:nvSpPr>
        <p:spPr>
          <a:xfrm>
            <a:off x="3702206" y="127568"/>
            <a:ext cx="18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</a:rPr>
              <a:t>Date:</a:t>
            </a:r>
            <a:endParaRPr lang="he-IL" sz="2800" dirty="0">
              <a:solidFill>
                <a:schemeClr val="bg1"/>
              </a:solidFill>
              <a:latin typeface="The Serif Hand Extrablack" panose="03070B020305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223AAC-2D35-421F-AE91-B061A8577A42}"/>
              </a:ext>
            </a:extLst>
          </p:cNvPr>
          <p:cNvSpPr/>
          <p:nvPr/>
        </p:nvSpPr>
        <p:spPr>
          <a:xfrm>
            <a:off x="1137424" y="810321"/>
            <a:ext cx="5471533" cy="8735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E3722A-A7FE-4824-8C13-1232EC784AA9}"/>
              </a:ext>
            </a:extLst>
          </p:cNvPr>
          <p:cNvSpPr/>
          <p:nvPr/>
        </p:nvSpPr>
        <p:spPr>
          <a:xfrm rot="16200000">
            <a:off x="184295" y="827269"/>
            <a:ext cx="103646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Today's Priority: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996267-9C82-49DE-B27A-E43B5A411C6F}"/>
              </a:ext>
            </a:extLst>
          </p:cNvPr>
          <p:cNvSpPr/>
          <p:nvPr/>
        </p:nvSpPr>
        <p:spPr>
          <a:xfrm>
            <a:off x="3412274" y="1405274"/>
            <a:ext cx="3847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The single most important task for the day.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54F2F0-1D8F-4A5B-8E6D-2ECEB55BC064}"/>
              </a:ext>
            </a:extLst>
          </p:cNvPr>
          <p:cNvSpPr/>
          <p:nvPr/>
        </p:nvSpPr>
        <p:spPr>
          <a:xfrm>
            <a:off x="323385" y="1921727"/>
            <a:ext cx="4014439" cy="18362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C507A0-7C94-436F-B3D5-508B47EB5E1D}"/>
              </a:ext>
            </a:extLst>
          </p:cNvPr>
          <p:cNvSpPr/>
          <p:nvPr/>
        </p:nvSpPr>
        <p:spPr>
          <a:xfrm>
            <a:off x="-234176" y="1893177"/>
            <a:ext cx="1851102" cy="575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41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Top 3 Tasks: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025CE1-92B8-4D97-9271-B7A7550340B3}"/>
              </a:ext>
            </a:extLst>
          </p:cNvPr>
          <p:cNvSpPr/>
          <p:nvPr/>
        </p:nvSpPr>
        <p:spPr>
          <a:xfrm>
            <a:off x="1494263" y="2115238"/>
            <a:ext cx="45831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Limit your focus to avoid overwhelm.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068599-A6E7-49C8-B2FE-0071E57930B7}"/>
              </a:ext>
            </a:extLst>
          </p:cNvPr>
          <p:cNvSpPr/>
          <p:nvPr/>
        </p:nvSpPr>
        <p:spPr>
          <a:xfrm>
            <a:off x="858644" y="7828156"/>
            <a:ext cx="5776333" cy="11039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980379-5E64-4752-9209-BDB882279CFD}"/>
              </a:ext>
            </a:extLst>
          </p:cNvPr>
          <p:cNvSpPr/>
          <p:nvPr/>
        </p:nvSpPr>
        <p:spPr>
          <a:xfrm rot="16200000">
            <a:off x="-79831" y="8001108"/>
            <a:ext cx="1159726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Reflect &amp; Evaluate: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D73BCA-8C22-46C6-ABFF-6DA3EC0895DE}"/>
              </a:ext>
            </a:extLst>
          </p:cNvPr>
          <p:cNvSpPr/>
          <p:nvPr/>
        </p:nvSpPr>
        <p:spPr>
          <a:xfrm>
            <a:off x="836341" y="8676089"/>
            <a:ext cx="56313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Evaluate if you stayed true to your essentials and how you can improve tomorrow.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6C3390-96E4-4677-A5DB-DAFF6AD01CD4}"/>
              </a:ext>
            </a:extLst>
          </p:cNvPr>
          <p:cNvSpPr/>
          <p:nvPr/>
        </p:nvSpPr>
        <p:spPr>
          <a:xfrm>
            <a:off x="457200" y="2520173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344285-11A1-4B3B-9390-86BC0FCA9C38}"/>
              </a:ext>
            </a:extLst>
          </p:cNvPr>
          <p:cNvSpPr/>
          <p:nvPr/>
        </p:nvSpPr>
        <p:spPr>
          <a:xfrm>
            <a:off x="457200" y="2917900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68F085-335A-4708-B916-21C6CDA23402}"/>
              </a:ext>
            </a:extLst>
          </p:cNvPr>
          <p:cNvSpPr/>
          <p:nvPr/>
        </p:nvSpPr>
        <p:spPr>
          <a:xfrm>
            <a:off x="457200" y="3315627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BABA4F-3653-4245-A738-A4C7B35025F8}"/>
              </a:ext>
            </a:extLst>
          </p:cNvPr>
          <p:cNvGrpSpPr/>
          <p:nvPr/>
        </p:nvGrpSpPr>
        <p:grpSpPr>
          <a:xfrm>
            <a:off x="892098" y="2821257"/>
            <a:ext cx="3289610" cy="795454"/>
            <a:chOff x="892097" y="2821257"/>
            <a:chExt cx="5363737" cy="795454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282E1F8-2454-4728-A34B-203A4DC388F6}"/>
                </a:ext>
              </a:extLst>
            </p:cNvPr>
            <p:cNvCxnSpPr/>
            <p:nvPr/>
          </p:nvCxnSpPr>
          <p:spPr>
            <a:xfrm>
              <a:off x="892097" y="2821257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3EBCEF8-BDDE-4509-9057-D4FFAD11C559}"/>
                </a:ext>
              </a:extLst>
            </p:cNvPr>
            <p:cNvCxnSpPr/>
            <p:nvPr/>
          </p:nvCxnSpPr>
          <p:spPr>
            <a:xfrm>
              <a:off x="892097" y="3218984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C7A90BD-65B8-4B72-AD49-840C2F0CDE2F}"/>
                </a:ext>
              </a:extLst>
            </p:cNvPr>
            <p:cNvCxnSpPr/>
            <p:nvPr/>
          </p:nvCxnSpPr>
          <p:spPr>
            <a:xfrm>
              <a:off x="892097" y="3616711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0382AEBF-83BC-4EF7-8C8B-7475BBFCAEC1}"/>
              </a:ext>
            </a:extLst>
          </p:cNvPr>
          <p:cNvSpPr/>
          <p:nvPr/>
        </p:nvSpPr>
        <p:spPr>
          <a:xfrm rot="16200000">
            <a:off x="-953680" y="5563048"/>
            <a:ext cx="2616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</a:rPr>
              <a:t>Schedule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2800" dirty="0">
                <a:latin typeface="The Serif Hand Extrablack" panose="03070B02030502020204" pitchFamily="66" charset="0"/>
              </a:rPr>
              <a:t>Time Blocks: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F53296-3593-4962-84F4-1EFA2E4DA237}"/>
              </a:ext>
            </a:extLst>
          </p:cNvPr>
          <p:cNvSpPr/>
          <p:nvPr/>
        </p:nvSpPr>
        <p:spPr>
          <a:xfrm>
            <a:off x="4457701" y="1907079"/>
            <a:ext cx="173122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he Serif Hand Extrablack" panose="03070B02030502020204" pitchFamily="66" charset="0"/>
              </a:rPr>
              <a:t>Pause &amp; Reflect: </a:t>
            </a:r>
          </a:p>
          <a:p>
            <a:r>
              <a:rPr lang="en-US" dirty="0">
                <a:latin typeface="Baskerville Old Face" panose="02020602080505020303" pitchFamily="18" charset="0"/>
                <a:cs typeface="Arial" panose="020B0604020202020204" pitchFamily="34" charset="0"/>
              </a:rPr>
              <a:t>Don’t forget to take short breaks for clarity.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583E5F-28AA-40AC-83B4-520481FB0874}"/>
              </a:ext>
            </a:extLst>
          </p:cNvPr>
          <p:cNvSpPr/>
          <p:nvPr/>
        </p:nvSpPr>
        <p:spPr>
          <a:xfrm rot="16200000">
            <a:off x="-1014171" y="5181103"/>
            <a:ext cx="3464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Allocate specific time blocks for your top tasks, ensuring adequate time for essential activities.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B4E2684A-BC5A-4EA1-9B5D-4929DAF1B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624" y="2230244"/>
            <a:ext cx="604985" cy="12099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704918-E18E-970F-C736-91CAAEC612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0" t="14391" r="7072" b="44024"/>
          <a:stretch/>
        </p:blipFill>
        <p:spPr>
          <a:xfrm>
            <a:off x="1003610" y="3947531"/>
            <a:ext cx="5497550" cy="38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172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52DFEC-2280-4B80-ACB9-73AE4C227D16}"/>
              </a:ext>
            </a:extLst>
          </p:cNvPr>
          <p:cNvSpPr/>
          <p:nvPr/>
        </p:nvSpPr>
        <p:spPr>
          <a:xfrm>
            <a:off x="0" y="111512"/>
            <a:ext cx="6858000" cy="5241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26EA83-6EAE-4479-A1D2-FA3636C87EFE}"/>
              </a:ext>
            </a:extLst>
          </p:cNvPr>
          <p:cNvSpPr/>
          <p:nvPr/>
        </p:nvSpPr>
        <p:spPr>
          <a:xfrm>
            <a:off x="100361" y="44604"/>
            <a:ext cx="3077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Daily Page: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8A5123-366D-4637-87B3-5C08A7FFEE33}"/>
              </a:ext>
            </a:extLst>
          </p:cNvPr>
          <p:cNvSpPr/>
          <p:nvPr/>
        </p:nvSpPr>
        <p:spPr>
          <a:xfrm>
            <a:off x="4916449" y="156118"/>
            <a:ext cx="1583472" cy="423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B26AFF-E75C-4A81-A8BB-6D5D919EF704}"/>
              </a:ext>
            </a:extLst>
          </p:cNvPr>
          <p:cNvSpPr/>
          <p:nvPr/>
        </p:nvSpPr>
        <p:spPr>
          <a:xfrm>
            <a:off x="3702206" y="127568"/>
            <a:ext cx="18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</a:rPr>
              <a:t>Date:</a:t>
            </a:r>
            <a:endParaRPr lang="he-IL" sz="2800" dirty="0">
              <a:solidFill>
                <a:schemeClr val="bg1"/>
              </a:solidFill>
              <a:latin typeface="The Serif Hand Extrablack" panose="03070B020305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223AAC-2D35-421F-AE91-B061A8577A42}"/>
              </a:ext>
            </a:extLst>
          </p:cNvPr>
          <p:cNvSpPr/>
          <p:nvPr/>
        </p:nvSpPr>
        <p:spPr>
          <a:xfrm>
            <a:off x="1137424" y="810321"/>
            <a:ext cx="5471533" cy="8735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E3722A-A7FE-4824-8C13-1232EC784AA9}"/>
              </a:ext>
            </a:extLst>
          </p:cNvPr>
          <p:cNvSpPr/>
          <p:nvPr/>
        </p:nvSpPr>
        <p:spPr>
          <a:xfrm rot="16200000">
            <a:off x="184295" y="827269"/>
            <a:ext cx="103646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Today's Priority: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996267-9C82-49DE-B27A-E43B5A411C6F}"/>
              </a:ext>
            </a:extLst>
          </p:cNvPr>
          <p:cNvSpPr/>
          <p:nvPr/>
        </p:nvSpPr>
        <p:spPr>
          <a:xfrm>
            <a:off x="3412274" y="1405274"/>
            <a:ext cx="3847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The single most important task for the day.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54F2F0-1D8F-4A5B-8E6D-2ECEB55BC064}"/>
              </a:ext>
            </a:extLst>
          </p:cNvPr>
          <p:cNvSpPr/>
          <p:nvPr/>
        </p:nvSpPr>
        <p:spPr>
          <a:xfrm>
            <a:off x="323385" y="1921727"/>
            <a:ext cx="4014439" cy="18362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C507A0-7C94-436F-B3D5-508B47EB5E1D}"/>
              </a:ext>
            </a:extLst>
          </p:cNvPr>
          <p:cNvSpPr/>
          <p:nvPr/>
        </p:nvSpPr>
        <p:spPr>
          <a:xfrm>
            <a:off x="-234176" y="1893177"/>
            <a:ext cx="1851102" cy="575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41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Top 3 Tasks: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025CE1-92B8-4D97-9271-B7A7550340B3}"/>
              </a:ext>
            </a:extLst>
          </p:cNvPr>
          <p:cNvSpPr/>
          <p:nvPr/>
        </p:nvSpPr>
        <p:spPr>
          <a:xfrm>
            <a:off x="1494263" y="2115238"/>
            <a:ext cx="45831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Limit your focus to avoid overwhelm.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068599-A6E7-49C8-B2FE-0071E57930B7}"/>
              </a:ext>
            </a:extLst>
          </p:cNvPr>
          <p:cNvSpPr/>
          <p:nvPr/>
        </p:nvSpPr>
        <p:spPr>
          <a:xfrm>
            <a:off x="858644" y="7828156"/>
            <a:ext cx="5776333" cy="11039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980379-5E64-4752-9209-BDB882279CFD}"/>
              </a:ext>
            </a:extLst>
          </p:cNvPr>
          <p:cNvSpPr/>
          <p:nvPr/>
        </p:nvSpPr>
        <p:spPr>
          <a:xfrm rot="16200000">
            <a:off x="-79831" y="8001108"/>
            <a:ext cx="1159726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Reflect &amp; Evaluate: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D73BCA-8C22-46C6-ABFF-6DA3EC0895DE}"/>
              </a:ext>
            </a:extLst>
          </p:cNvPr>
          <p:cNvSpPr/>
          <p:nvPr/>
        </p:nvSpPr>
        <p:spPr>
          <a:xfrm>
            <a:off x="836341" y="8676089"/>
            <a:ext cx="56313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Evaluate if you stayed true to your essentials and how you can improve tomorrow.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6C3390-96E4-4677-A5DB-DAFF6AD01CD4}"/>
              </a:ext>
            </a:extLst>
          </p:cNvPr>
          <p:cNvSpPr/>
          <p:nvPr/>
        </p:nvSpPr>
        <p:spPr>
          <a:xfrm>
            <a:off x="457200" y="2520173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344285-11A1-4B3B-9390-86BC0FCA9C38}"/>
              </a:ext>
            </a:extLst>
          </p:cNvPr>
          <p:cNvSpPr/>
          <p:nvPr/>
        </p:nvSpPr>
        <p:spPr>
          <a:xfrm>
            <a:off x="457200" y="2917900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68F085-335A-4708-B916-21C6CDA23402}"/>
              </a:ext>
            </a:extLst>
          </p:cNvPr>
          <p:cNvSpPr/>
          <p:nvPr/>
        </p:nvSpPr>
        <p:spPr>
          <a:xfrm>
            <a:off x="457200" y="3315627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BABA4F-3653-4245-A738-A4C7B35025F8}"/>
              </a:ext>
            </a:extLst>
          </p:cNvPr>
          <p:cNvGrpSpPr/>
          <p:nvPr/>
        </p:nvGrpSpPr>
        <p:grpSpPr>
          <a:xfrm>
            <a:off x="892098" y="2821257"/>
            <a:ext cx="3289610" cy="795454"/>
            <a:chOff x="892097" y="2821257"/>
            <a:chExt cx="5363737" cy="795454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282E1F8-2454-4728-A34B-203A4DC388F6}"/>
                </a:ext>
              </a:extLst>
            </p:cNvPr>
            <p:cNvCxnSpPr/>
            <p:nvPr/>
          </p:nvCxnSpPr>
          <p:spPr>
            <a:xfrm>
              <a:off x="892097" y="2821257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3EBCEF8-BDDE-4509-9057-D4FFAD11C559}"/>
                </a:ext>
              </a:extLst>
            </p:cNvPr>
            <p:cNvCxnSpPr/>
            <p:nvPr/>
          </p:nvCxnSpPr>
          <p:spPr>
            <a:xfrm>
              <a:off x="892097" y="3218984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C7A90BD-65B8-4B72-AD49-840C2F0CDE2F}"/>
                </a:ext>
              </a:extLst>
            </p:cNvPr>
            <p:cNvCxnSpPr/>
            <p:nvPr/>
          </p:nvCxnSpPr>
          <p:spPr>
            <a:xfrm>
              <a:off x="892097" y="3616711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0382AEBF-83BC-4EF7-8C8B-7475BBFCAEC1}"/>
              </a:ext>
            </a:extLst>
          </p:cNvPr>
          <p:cNvSpPr/>
          <p:nvPr/>
        </p:nvSpPr>
        <p:spPr>
          <a:xfrm rot="16200000">
            <a:off x="-953680" y="5563048"/>
            <a:ext cx="2616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</a:rPr>
              <a:t>Schedule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2800" dirty="0">
                <a:latin typeface="The Serif Hand Extrablack" panose="03070B02030502020204" pitchFamily="66" charset="0"/>
              </a:rPr>
              <a:t>Time Blocks: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F53296-3593-4962-84F4-1EFA2E4DA237}"/>
              </a:ext>
            </a:extLst>
          </p:cNvPr>
          <p:cNvSpPr/>
          <p:nvPr/>
        </p:nvSpPr>
        <p:spPr>
          <a:xfrm>
            <a:off x="4457701" y="1907079"/>
            <a:ext cx="173122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he Serif Hand Extrablack" panose="03070B02030502020204" pitchFamily="66" charset="0"/>
              </a:rPr>
              <a:t>Pause &amp; Reflect: </a:t>
            </a:r>
          </a:p>
          <a:p>
            <a:r>
              <a:rPr lang="en-US" dirty="0">
                <a:latin typeface="Baskerville Old Face" panose="02020602080505020303" pitchFamily="18" charset="0"/>
                <a:cs typeface="Arial" panose="020B0604020202020204" pitchFamily="34" charset="0"/>
              </a:rPr>
              <a:t>Don’t forget to take short breaks for clarity.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583E5F-28AA-40AC-83B4-520481FB0874}"/>
              </a:ext>
            </a:extLst>
          </p:cNvPr>
          <p:cNvSpPr/>
          <p:nvPr/>
        </p:nvSpPr>
        <p:spPr>
          <a:xfrm rot="16200000">
            <a:off x="-1014171" y="5181103"/>
            <a:ext cx="3464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Allocate specific time blocks for your top tasks, ensuring adequate time for essential activities.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B4E2684A-BC5A-4EA1-9B5D-4929DAF1B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624" y="2230244"/>
            <a:ext cx="604985" cy="12099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704918-E18E-970F-C736-91CAAEC612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0" t="14391" r="7072" b="44024"/>
          <a:stretch/>
        </p:blipFill>
        <p:spPr>
          <a:xfrm>
            <a:off x="1003610" y="3947531"/>
            <a:ext cx="5497550" cy="38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836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52DFEC-2280-4B80-ACB9-73AE4C227D16}"/>
              </a:ext>
            </a:extLst>
          </p:cNvPr>
          <p:cNvSpPr/>
          <p:nvPr/>
        </p:nvSpPr>
        <p:spPr>
          <a:xfrm>
            <a:off x="0" y="111512"/>
            <a:ext cx="6858000" cy="5241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26EA83-6EAE-4479-A1D2-FA3636C87EFE}"/>
              </a:ext>
            </a:extLst>
          </p:cNvPr>
          <p:cNvSpPr/>
          <p:nvPr/>
        </p:nvSpPr>
        <p:spPr>
          <a:xfrm>
            <a:off x="100361" y="44604"/>
            <a:ext cx="3077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Daily Page: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8A5123-366D-4637-87B3-5C08A7FFEE33}"/>
              </a:ext>
            </a:extLst>
          </p:cNvPr>
          <p:cNvSpPr/>
          <p:nvPr/>
        </p:nvSpPr>
        <p:spPr>
          <a:xfrm>
            <a:off x="4916449" y="156118"/>
            <a:ext cx="1583472" cy="423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B26AFF-E75C-4A81-A8BB-6D5D919EF704}"/>
              </a:ext>
            </a:extLst>
          </p:cNvPr>
          <p:cNvSpPr/>
          <p:nvPr/>
        </p:nvSpPr>
        <p:spPr>
          <a:xfrm>
            <a:off x="3702206" y="127568"/>
            <a:ext cx="18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</a:rPr>
              <a:t>Date:</a:t>
            </a:r>
            <a:endParaRPr lang="he-IL" sz="2800" dirty="0">
              <a:solidFill>
                <a:schemeClr val="bg1"/>
              </a:solidFill>
              <a:latin typeface="The Serif Hand Extrablack" panose="03070B020305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223AAC-2D35-421F-AE91-B061A8577A42}"/>
              </a:ext>
            </a:extLst>
          </p:cNvPr>
          <p:cNvSpPr/>
          <p:nvPr/>
        </p:nvSpPr>
        <p:spPr>
          <a:xfrm>
            <a:off x="1137424" y="810321"/>
            <a:ext cx="5471533" cy="8735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E3722A-A7FE-4824-8C13-1232EC784AA9}"/>
              </a:ext>
            </a:extLst>
          </p:cNvPr>
          <p:cNvSpPr/>
          <p:nvPr/>
        </p:nvSpPr>
        <p:spPr>
          <a:xfrm rot="16200000">
            <a:off x="184295" y="827269"/>
            <a:ext cx="103646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Today's Priority: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996267-9C82-49DE-B27A-E43B5A411C6F}"/>
              </a:ext>
            </a:extLst>
          </p:cNvPr>
          <p:cNvSpPr/>
          <p:nvPr/>
        </p:nvSpPr>
        <p:spPr>
          <a:xfrm>
            <a:off x="3412274" y="1405274"/>
            <a:ext cx="3847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The single most important task for the day.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54F2F0-1D8F-4A5B-8E6D-2ECEB55BC064}"/>
              </a:ext>
            </a:extLst>
          </p:cNvPr>
          <p:cNvSpPr/>
          <p:nvPr/>
        </p:nvSpPr>
        <p:spPr>
          <a:xfrm>
            <a:off x="323385" y="1921727"/>
            <a:ext cx="4014439" cy="18362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C507A0-7C94-436F-B3D5-508B47EB5E1D}"/>
              </a:ext>
            </a:extLst>
          </p:cNvPr>
          <p:cNvSpPr/>
          <p:nvPr/>
        </p:nvSpPr>
        <p:spPr>
          <a:xfrm>
            <a:off x="-234176" y="1893177"/>
            <a:ext cx="1851102" cy="575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41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Top 3 Tasks: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025CE1-92B8-4D97-9271-B7A7550340B3}"/>
              </a:ext>
            </a:extLst>
          </p:cNvPr>
          <p:cNvSpPr/>
          <p:nvPr/>
        </p:nvSpPr>
        <p:spPr>
          <a:xfrm>
            <a:off x="1494263" y="2115238"/>
            <a:ext cx="45831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Limit your focus to avoid overwhelm.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068599-A6E7-49C8-B2FE-0071E57930B7}"/>
              </a:ext>
            </a:extLst>
          </p:cNvPr>
          <p:cNvSpPr/>
          <p:nvPr/>
        </p:nvSpPr>
        <p:spPr>
          <a:xfrm>
            <a:off x="858644" y="7828156"/>
            <a:ext cx="5776333" cy="11039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980379-5E64-4752-9209-BDB882279CFD}"/>
              </a:ext>
            </a:extLst>
          </p:cNvPr>
          <p:cNvSpPr/>
          <p:nvPr/>
        </p:nvSpPr>
        <p:spPr>
          <a:xfrm rot="16200000">
            <a:off x="-79831" y="8001108"/>
            <a:ext cx="1159726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Reflect &amp; Evaluate: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D73BCA-8C22-46C6-ABFF-6DA3EC0895DE}"/>
              </a:ext>
            </a:extLst>
          </p:cNvPr>
          <p:cNvSpPr/>
          <p:nvPr/>
        </p:nvSpPr>
        <p:spPr>
          <a:xfrm>
            <a:off x="836341" y="8676089"/>
            <a:ext cx="56313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Evaluate if you stayed true to your essentials and how you can improve tomorrow.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6C3390-96E4-4677-A5DB-DAFF6AD01CD4}"/>
              </a:ext>
            </a:extLst>
          </p:cNvPr>
          <p:cNvSpPr/>
          <p:nvPr/>
        </p:nvSpPr>
        <p:spPr>
          <a:xfrm>
            <a:off x="457200" y="2520173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344285-11A1-4B3B-9390-86BC0FCA9C38}"/>
              </a:ext>
            </a:extLst>
          </p:cNvPr>
          <p:cNvSpPr/>
          <p:nvPr/>
        </p:nvSpPr>
        <p:spPr>
          <a:xfrm>
            <a:off x="457200" y="2917900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68F085-335A-4708-B916-21C6CDA23402}"/>
              </a:ext>
            </a:extLst>
          </p:cNvPr>
          <p:cNvSpPr/>
          <p:nvPr/>
        </p:nvSpPr>
        <p:spPr>
          <a:xfrm>
            <a:off x="457200" y="3315627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BABA4F-3653-4245-A738-A4C7B35025F8}"/>
              </a:ext>
            </a:extLst>
          </p:cNvPr>
          <p:cNvGrpSpPr/>
          <p:nvPr/>
        </p:nvGrpSpPr>
        <p:grpSpPr>
          <a:xfrm>
            <a:off x="892098" y="2821257"/>
            <a:ext cx="3289610" cy="795454"/>
            <a:chOff x="892097" y="2821257"/>
            <a:chExt cx="5363737" cy="795454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282E1F8-2454-4728-A34B-203A4DC388F6}"/>
                </a:ext>
              </a:extLst>
            </p:cNvPr>
            <p:cNvCxnSpPr/>
            <p:nvPr/>
          </p:nvCxnSpPr>
          <p:spPr>
            <a:xfrm>
              <a:off x="892097" y="2821257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3EBCEF8-BDDE-4509-9057-D4FFAD11C559}"/>
                </a:ext>
              </a:extLst>
            </p:cNvPr>
            <p:cNvCxnSpPr/>
            <p:nvPr/>
          </p:nvCxnSpPr>
          <p:spPr>
            <a:xfrm>
              <a:off x="892097" y="3218984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C7A90BD-65B8-4B72-AD49-840C2F0CDE2F}"/>
                </a:ext>
              </a:extLst>
            </p:cNvPr>
            <p:cNvCxnSpPr/>
            <p:nvPr/>
          </p:nvCxnSpPr>
          <p:spPr>
            <a:xfrm>
              <a:off x="892097" y="3616711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0382AEBF-83BC-4EF7-8C8B-7475BBFCAEC1}"/>
              </a:ext>
            </a:extLst>
          </p:cNvPr>
          <p:cNvSpPr/>
          <p:nvPr/>
        </p:nvSpPr>
        <p:spPr>
          <a:xfrm rot="16200000">
            <a:off x="-953680" y="5563048"/>
            <a:ext cx="2616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</a:rPr>
              <a:t>Schedule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2800" dirty="0">
                <a:latin typeface="The Serif Hand Extrablack" panose="03070B02030502020204" pitchFamily="66" charset="0"/>
              </a:rPr>
              <a:t>Time Blocks: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F53296-3593-4962-84F4-1EFA2E4DA237}"/>
              </a:ext>
            </a:extLst>
          </p:cNvPr>
          <p:cNvSpPr/>
          <p:nvPr/>
        </p:nvSpPr>
        <p:spPr>
          <a:xfrm>
            <a:off x="4457701" y="1907079"/>
            <a:ext cx="173122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he Serif Hand Extrablack" panose="03070B02030502020204" pitchFamily="66" charset="0"/>
              </a:rPr>
              <a:t>Pause &amp; Reflect: </a:t>
            </a:r>
          </a:p>
          <a:p>
            <a:r>
              <a:rPr lang="en-US" dirty="0">
                <a:latin typeface="Baskerville Old Face" panose="02020602080505020303" pitchFamily="18" charset="0"/>
                <a:cs typeface="Arial" panose="020B0604020202020204" pitchFamily="34" charset="0"/>
              </a:rPr>
              <a:t>Don’t forget to take short breaks for clarity.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583E5F-28AA-40AC-83B4-520481FB0874}"/>
              </a:ext>
            </a:extLst>
          </p:cNvPr>
          <p:cNvSpPr/>
          <p:nvPr/>
        </p:nvSpPr>
        <p:spPr>
          <a:xfrm rot="16200000">
            <a:off x="-1014171" y="5181103"/>
            <a:ext cx="3464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Allocate specific time blocks for your top tasks, ensuring adequate time for essential activities.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B4E2684A-BC5A-4EA1-9B5D-4929DAF1B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624" y="2230244"/>
            <a:ext cx="604985" cy="12099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704918-E18E-970F-C736-91CAAEC612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0" t="14391" r="7072" b="44024"/>
          <a:stretch/>
        </p:blipFill>
        <p:spPr>
          <a:xfrm>
            <a:off x="1003610" y="3947531"/>
            <a:ext cx="5497550" cy="38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64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52DFEC-2280-4B80-ACB9-73AE4C227D16}"/>
              </a:ext>
            </a:extLst>
          </p:cNvPr>
          <p:cNvSpPr/>
          <p:nvPr/>
        </p:nvSpPr>
        <p:spPr>
          <a:xfrm>
            <a:off x="0" y="111512"/>
            <a:ext cx="6858000" cy="5241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26EA83-6EAE-4479-A1D2-FA3636C87EFE}"/>
              </a:ext>
            </a:extLst>
          </p:cNvPr>
          <p:cNvSpPr/>
          <p:nvPr/>
        </p:nvSpPr>
        <p:spPr>
          <a:xfrm>
            <a:off x="1137425" y="44604"/>
            <a:ext cx="56090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he Serif Hand Extrablack" panose="03070B02030502020204" pitchFamily="66" charset="0"/>
                <a:cs typeface="Arial" panose="020B0604020202020204" pitchFamily="34" charset="0"/>
              </a:rPr>
              <a:t>Monthly/Quarterly Reflection </a:t>
            </a:r>
            <a:r>
              <a:rPr lang="en-US" sz="40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223AAC-2D35-421F-AE91-B061A8577A42}"/>
              </a:ext>
            </a:extLst>
          </p:cNvPr>
          <p:cNvSpPr/>
          <p:nvPr/>
        </p:nvSpPr>
        <p:spPr>
          <a:xfrm>
            <a:off x="379142" y="1178311"/>
            <a:ext cx="6229816" cy="114114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E3722A-A7FE-4824-8C13-1232EC784AA9}"/>
              </a:ext>
            </a:extLst>
          </p:cNvPr>
          <p:cNvSpPr/>
          <p:nvPr/>
        </p:nvSpPr>
        <p:spPr>
          <a:xfrm>
            <a:off x="557562" y="681410"/>
            <a:ext cx="2497872" cy="575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41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Re-evaluate Priorities: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996267-9C82-49DE-B27A-E43B5A411C6F}"/>
              </a:ext>
            </a:extLst>
          </p:cNvPr>
          <p:cNvSpPr/>
          <p:nvPr/>
        </p:nvSpPr>
        <p:spPr>
          <a:xfrm>
            <a:off x="2977376" y="858863"/>
            <a:ext cx="42263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Ensure you're on track with what's essential.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54F2F0-1D8F-4A5B-8E6D-2ECEB55BC064}"/>
              </a:ext>
            </a:extLst>
          </p:cNvPr>
          <p:cNvSpPr/>
          <p:nvPr/>
        </p:nvSpPr>
        <p:spPr>
          <a:xfrm>
            <a:off x="401445" y="2512740"/>
            <a:ext cx="6218664" cy="304056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C507A0-7C94-436F-B3D5-508B47EB5E1D}"/>
              </a:ext>
            </a:extLst>
          </p:cNvPr>
          <p:cNvSpPr/>
          <p:nvPr/>
        </p:nvSpPr>
        <p:spPr>
          <a:xfrm>
            <a:off x="323385" y="2539947"/>
            <a:ext cx="18511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</a:rPr>
              <a:t>Lessons Learned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025CE1-92B8-4D97-9271-B7A7550340B3}"/>
              </a:ext>
            </a:extLst>
          </p:cNvPr>
          <p:cNvSpPr/>
          <p:nvPr/>
        </p:nvSpPr>
        <p:spPr>
          <a:xfrm>
            <a:off x="3278459" y="2527832"/>
            <a:ext cx="4583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Document insights and areas of growth.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44A9CD-81D5-4C4B-9DA8-9B7E714DBE23}"/>
              </a:ext>
            </a:extLst>
          </p:cNvPr>
          <p:cNvSpPr/>
          <p:nvPr/>
        </p:nvSpPr>
        <p:spPr>
          <a:xfrm>
            <a:off x="397728" y="5742877"/>
            <a:ext cx="6218664" cy="304056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6C336DA-57A4-4EF5-AC8B-2F647D995A1D}"/>
              </a:ext>
            </a:extLst>
          </p:cNvPr>
          <p:cNvSpPr/>
          <p:nvPr/>
        </p:nvSpPr>
        <p:spPr>
          <a:xfrm>
            <a:off x="174702" y="5770084"/>
            <a:ext cx="18511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</a:rPr>
              <a:t>Looking Ahead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4B87BDB-3E4F-4833-876C-666A9E49DB89}"/>
              </a:ext>
            </a:extLst>
          </p:cNvPr>
          <p:cNvSpPr/>
          <p:nvPr/>
        </p:nvSpPr>
        <p:spPr>
          <a:xfrm>
            <a:off x="2048108" y="5802574"/>
            <a:ext cx="4583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Prepare for upcoming essential tasks or commitments. Clarify the things you should focus on.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0B4A86B-34E8-4B42-8ABF-991ED1C03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8214"/>
            <a:ext cx="816249" cy="102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641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3B3F54A-AA15-4033-84D8-59A23C7BEF47}"/>
              </a:ext>
            </a:extLst>
          </p:cNvPr>
          <p:cNvSpPr/>
          <p:nvPr/>
        </p:nvSpPr>
        <p:spPr>
          <a:xfrm>
            <a:off x="0" y="111512"/>
            <a:ext cx="6858000" cy="5241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AC2224-1C28-4C7D-8CD1-BBBBD796312D}"/>
              </a:ext>
            </a:extLst>
          </p:cNvPr>
          <p:cNvSpPr/>
          <p:nvPr/>
        </p:nvSpPr>
        <p:spPr>
          <a:xfrm>
            <a:off x="186783" y="728612"/>
            <a:ext cx="5634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Space to Think: An unstructured area to jot down thoughts, to be evaluated for their essential nature later.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E1ED4-EA58-44F2-A670-82285BF81F1D}"/>
              </a:ext>
            </a:extLst>
          </p:cNvPr>
          <p:cNvSpPr/>
          <p:nvPr/>
        </p:nvSpPr>
        <p:spPr>
          <a:xfrm>
            <a:off x="1628079" y="44604"/>
            <a:ext cx="56090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he Serif Hand Extrablack" panose="03070B02030502020204" pitchFamily="66" charset="0"/>
                <a:cs typeface="Arial" panose="020B0604020202020204" pitchFamily="34" charset="0"/>
              </a:rPr>
              <a:t>Notes &amp; Brain Dump </a:t>
            </a:r>
            <a:r>
              <a:rPr lang="en-US" sz="40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CD17DC-4182-4D82-AE23-B1CB80535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0503" y="669073"/>
            <a:ext cx="926619" cy="120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41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52DFEC-2280-4B80-ACB9-73AE4C227D16}"/>
              </a:ext>
            </a:extLst>
          </p:cNvPr>
          <p:cNvSpPr/>
          <p:nvPr/>
        </p:nvSpPr>
        <p:spPr>
          <a:xfrm>
            <a:off x="0" y="111512"/>
            <a:ext cx="6858000" cy="5241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26EA83-6EAE-4479-A1D2-FA3636C87EFE}"/>
              </a:ext>
            </a:extLst>
          </p:cNvPr>
          <p:cNvSpPr/>
          <p:nvPr/>
        </p:nvSpPr>
        <p:spPr>
          <a:xfrm>
            <a:off x="1940312" y="44604"/>
            <a:ext cx="3077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Monthly Overview: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8A5123-366D-4637-87B3-5C08A7FFEE33}"/>
              </a:ext>
            </a:extLst>
          </p:cNvPr>
          <p:cNvSpPr/>
          <p:nvPr/>
        </p:nvSpPr>
        <p:spPr>
          <a:xfrm>
            <a:off x="1784195" y="1025912"/>
            <a:ext cx="3724507" cy="61331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B26AFF-E75C-4A81-A8BB-6D5D919EF704}"/>
              </a:ext>
            </a:extLst>
          </p:cNvPr>
          <p:cNvSpPr/>
          <p:nvPr/>
        </p:nvSpPr>
        <p:spPr>
          <a:xfrm>
            <a:off x="491894" y="930454"/>
            <a:ext cx="13257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The Serif Hand Extrablack" panose="03070B02030502020204" pitchFamily="66" charset="0"/>
                <a:ea typeface="Calibri" panose="020F0502020204030204" pitchFamily="34" charset="0"/>
              </a:rPr>
              <a:t>Month:</a:t>
            </a:r>
            <a:endParaRPr lang="he-IL" sz="4000" dirty="0">
              <a:latin typeface="The Serif Hand Extrablack" panose="03070B02030502020204" pitchFamily="66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ACCB2E-BB0C-471B-B126-199F515AEEDE}"/>
              </a:ext>
            </a:extLst>
          </p:cNvPr>
          <p:cNvGrpSpPr/>
          <p:nvPr/>
        </p:nvGrpSpPr>
        <p:grpSpPr>
          <a:xfrm>
            <a:off x="89211" y="2081560"/>
            <a:ext cx="6679579" cy="966961"/>
            <a:chOff x="89211" y="1914292"/>
            <a:chExt cx="6679579" cy="96696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2223AAC-2D35-421F-AE91-B061A8577A42}"/>
                </a:ext>
              </a:extLst>
            </p:cNvPr>
            <p:cNvSpPr/>
            <p:nvPr/>
          </p:nvSpPr>
          <p:spPr>
            <a:xfrm>
              <a:off x="2453267" y="1914292"/>
              <a:ext cx="4111085" cy="61331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DE3722A-A7FE-4824-8C13-1232EC784AA9}"/>
                </a:ext>
              </a:extLst>
            </p:cNvPr>
            <p:cNvSpPr/>
            <p:nvPr/>
          </p:nvSpPr>
          <p:spPr>
            <a:xfrm>
              <a:off x="89211" y="1986103"/>
              <a:ext cx="238636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The Serif Hand Extrablack" panose="03070B02030502020204" pitchFamily="66" charset="0"/>
                  <a:ea typeface="Calibri" panose="020F0502020204030204" pitchFamily="34" charset="0"/>
                </a:rPr>
                <a:t>Theme of the Month:</a:t>
              </a:r>
              <a:endParaRPr lang="he-IL" sz="2800" dirty="0">
                <a:latin typeface="The Serif Hand Extrablack" panose="03070B02030502020204" pitchFamily="66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8996267-9C82-49DE-B27A-E43B5A411C6F}"/>
                </a:ext>
              </a:extLst>
            </p:cNvPr>
            <p:cNvSpPr/>
            <p:nvPr/>
          </p:nvSpPr>
          <p:spPr>
            <a:xfrm>
              <a:off x="2595446" y="2542699"/>
              <a:ext cx="417334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Baskerville Old Face" panose="02020602080505020303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A central focus or priority for the month.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8354F2F0-1D8F-4A5B-8E6D-2ECEB55BC064}"/>
              </a:ext>
            </a:extLst>
          </p:cNvPr>
          <p:cNvSpPr/>
          <p:nvPr/>
        </p:nvSpPr>
        <p:spPr>
          <a:xfrm>
            <a:off x="401445" y="3326780"/>
            <a:ext cx="6218664" cy="304056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C507A0-7C94-436F-B3D5-508B47EB5E1D}"/>
              </a:ext>
            </a:extLst>
          </p:cNvPr>
          <p:cNvSpPr/>
          <p:nvPr/>
        </p:nvSpPr>
        <p:spPr>
          <a:xfrm>
            <a:off x="858645" y="3376289"/>
            <a:ext cx="1170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  <a:ea typeface="Calibri" panose="020F0502020204030204" pitchFamily="34" charset="0"/>
              </a:rPr>
              <a:t>Big Rocks: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025CE1-92B8-4D97-9271-B7A7550340B3}"/>
              </a:ext>
            </a:extLst>
          </p:cNvPr>
          <p:cNvSpPr/>
          <p:nvPr/>
        </p:nvSpPr>
        <p:spPr>
          <a:xfrm>
            <a:off x="2007219" y="3531442"/>
            <a:ext cx="4739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Baskerville Old Face" panose="02020602080505020303" pitchFamily="18" charset="0"/>
                <a:cs typeface="Arial" panose="020B0604020202020204" pitchFamily="34" charset="0"/>
              </a:rPr>
              <a:t>The most essential goals, tasks or events for the month.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068599-A6E7-49C8-B2FE-0071E57930B7}"/>
              </a:ext>
            </a:extLst>
          </p:cNvPr>
          <p:cNvSpPr/>
          <p:nvPr/>
        </p:nvSpPr>
        <p:spPr>
          <a:xfrm>
            <a:off x="780586" y="7393258"/>
            <a:ext cx="5742878" cy="15946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980379-5E64-4752-9209-BDB882279CFD}"/>
              </a:ext>
            </a:extLst>
          </p:cNvPr>
          <p:cNvSpPr/>
          <p:nvPr/>
        </p:nvSpPr>
        <p:spPr>
          <a:xfrm rot="16200000">
            <a:off x="-401441" y="7951263"/>
            <a:ext cx="18622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</a:rPr>
              <a:t>Reflection Space: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D73BCA-8C22-46C6-ABFF-6DA3EC0895DE}"/>
              </a:ext>
            </a:extLst>
          </p:cNvPr>
          <p:cNvSpPr/>
          <p:nvPr/>
        </p:nvSpPr>
        <p:spPr>
          <a:xfrm>
            <a:off x="1393904" y="8676088"/>
            <a:ext cx="52076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Evaluate last month's priorities and lessons learned.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51C212C-8D16-42F2-A69A-4F88191916D9}"/>
              </a:ext>
            </a:extLst>
          </p:cNvPr>
          <p:cNvGrpSpPr/>
          <p:nvPr/>
        </p:nvGrpSpPr>
        <p:grpSpPr>
          <a:xfrm>
            <a:off x="602166" y="3958681"/>
            <a:ext cx="5798634" cy="312235"/>
            <a:chOff x="602166" y="3902926"/>
            <a:chExt cx="5798634" cy="31223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F6C3390-96E4-4677-A5DB-DAFF6AD01CD4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282E1F8-2454-4728-A34B-203A4DC388F6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42D7D34-1EC0-460D-9DC8-93228DA63DFA}"/>
              </a:ext>
            </a:extLst>
          </p:cNvPr>
          <p:cNvGrpSpPr/>
          <p:nvPr/>
        </p:nvGrpSpPr>
        <p:grpSpPr>
          <a:xfrm>
            <a:off x="602166" y="4356408"/>
            <a:ext cx="5798634" cy="312235"/>
            <a:chOff x="602166" y="3902926"/>
            <a:chExt cx="5798634" cy="31223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C344285-11A1-4B3B-9390-86BC0FCA9C38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3EBCEF8-BDDE-4509-9057-D4FFAD11C559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697AA64-DFC1-413F-9B59-B25F31A514D4}"/>
              </a:ext>
            </a:extLst>
          </p:cNvPr>
          <p:cNvGrpSpPr/>
          <p:nvPr/>
        </p:nvGrpSpPr>
        <p:grpSpPr>
          <a:xfrm>
            <a:off x="602166" y="4754135"/>
            <a:ext cx="5798634" cy="312235"/>
            <a:chOff x="602166" y="3902926"/>
            <a:chExt cx="5798634" cy="31223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268F085-335A-4708-B916-21C6CDA23402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C7A90BD-65B8-4B72-AD49-840C2F0CDE2F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7555CEA-B670-4581-94F4-8DF98D725171}"/>
              </a:ext>
            </a:extLst>
          </p:cNvPr>
          <p:cNvGrpSpPr/>
          <p:nvPr/>
        </p:nvGrpSpPr>
        <p:grpSpPr>
          <a:xfrm>
            <a:off x="602166" y="5151862"/>
            <a:ext cx="5798634" cy="312235"/>
            <a:chOff x="602166" y="3902926"/>
            <a:chExt cx="5798634" cy="31223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E50F271-281D-4865-81A2-F8282C659AA3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049B736-8701-4701-A9DB-BE360F4164A8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860F1F8-4061-4AFC-9138-6153376E69F4}"/>
              </a:ext>
            </a:extLst>
          </p:cNvPr>
          <p:cNvGrpSpPr/>
          <p:nvPr/>
        </p:nvGrpSpPr>
        <p:grpSpPr>
          <a:xfrm>
            <a:off x="602166" y="5549589"/>
            <a:ext cx="5798634" cy="312235"/>
            <a:chOff x="602166" y="3902926"/>
            <a:chExt cx="5798634" cy="31223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2BBBC8E-4D96-4EA9-9122-8CA850C651F6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75B6E73-FE41-455C-B786-AB7BF4A20172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D9423C5-9DD7-4276-85B4-BCC30234F599}"/>
              </a:ext>
            </a:extLst>
          </p:cNvPr>
          <p:cNvGrpSpPr/>
          <p:nvPr/>
        </p:nvGrpSpPr>
        <p:grpSpPr>
          <a:xfrm>
            <a:off x="602166" y="5947316"/>
            <a:ext cx="5798634" cy="312235"/>
            <a:chOff x="602166" y="3902926"/>
            <a:chExt cx="5798634" cy="312235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AED1129-A209-4B01-8B80-898D6B226C13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63B53DD-61E7-4C4E-AA1B-DDC2FCE62540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C03727EF-E404-4646-96A0-D14A0D1E5F1C}"/>
              </a:ext>
            </a:extLst>
          </p:cNvPr>
          <p:cNvSpPr/>
          <p:nvPr/>
        </p:nvSpPr>
        <p:spPr>
          <a:xfrm>
            <a:off x="220238" y="6423985"/>
            <a:ext cx="654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Each Task Ask Yourself: Is this essential?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Weigh the importance of potential commitments or tasks. </a:t>
            </a:r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Trade-offs: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Consider what you might be giving up if you say 'yes' to something. </a:t>
            </a:r>
          </a:p>
          <a:p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Long-Term Impact: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Evaluate how the decision aligns with your long-term goals or values.</a:t>
            </a:r>
            <a:endParaRPr lang="he-IL" sz="1200" dirty="0">
              <a:solidFill>
                <a:schemeClr val="bg2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5DA1EBD2-4DA9-4B01-A134-7B9DDFE73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63" y="1331360"/>
            <a:ext cx="1286054" cy="70494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70720877-B711-4CC3-A84C-E43C3B323E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65" y="2905753"/>
            <a:ext cx="657317" cy="99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9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52DFEC-2280-4B80-ACB9-73AE4C227D16}"/>
              </a:ext>
            </a:extLst>
          </p:cNvPr>
          <p:cNvSpPr/>
          <p:nvPr/>
        </p:nvSpPr>
        <p:spPr>
          <a:xfrm>
            <a:off x="0" y="111512"/>
            <a:ext cx="6858000" cy="5241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26EA83-6EAE-4479-A1D2-FA3636C87EFE}"/>
              </a:ext>
            </a:extLst>
          </p:cNvPr>
          <p:cNvSpPr/>
          <p:nvPr/>
        </p:nvSpPr>
        <p:spPr>
          <a:xfrm>
            <a:off x="1940312" y="44604"/>
            <a:ext cx="3077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Weekly Overview: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8A5123-366D-4637-87B3-5C08A7FFEE33}"/>
              </a:ext>
            </a:extLst>
          </p:cNvPr>
          <p:cNvSpPr/>
          <p:nvPr/>
        </p:nvSpPr>
        <p:spPr>
          <a:xfrm>
            <a:off x="635621" y="1416205"/>
            <a:ext cx="1583472" cy="53525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B26AFF-E75C-4A81-A8BB-6D5D919EF704}"/>
              </a:ext>
            </a:extLst>
          </p:cNvPr>
          <p:cNvSpPr/>
          <p:nvPr/>
        </p:nvSpPr>
        <p:spPr>
          <a:xfrm>
            <a:off x="424987" y="930455"/>
            <a:ext cx="18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The Serif Hand Extrablack" panose="03070B02030502020204" pitchFamily="66" charset="0"/>
                <a:ea typeface="Calibri" panose="020F0502020204030204" pitchFamily="34" charset="0"/>
              </a:rPr>
              <a:t>Week of: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223AAC-2D35-421F-AE91-B061A8577A42}"/>
              </a:ext>
            </a:extLst>
          </p:cNvPr>
          <p:cNvSpPr/>
          <p:nvPr/>
        </p:nvSpPr>
        <p:spPr>
          <a:xfrm>
            <a:off x="2653990" y="1178311"/>
            <a:ext cx="3954967" cy="114114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996267-9C82-49DE-B27A-E43B5A411C6F}"/>
              </a:ext>
            </a:extLst>
          </p:cNvPr>
          <p:cNvSpPr/>
          <p:nvPr/>
        </p:nvSpPr>
        <p:spPr>
          <a:xfrm>
            <a:off x="2754352" y="1985137"/>
            <a:ext cx="3847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A central focus or priority for the week.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54F2F0-1D8F-4A5B-8E6D-2ECEB55BC064}"/>
              </a:ext>
            </a:extLst>
          </p:cNvPr>
          <p:cNvSpPr/>
          <p:nvPr/>
        </p:nvSpPr>
        <p:spPr>
          <a:xfrm>
            <a:off x="401445" y="2512740"/>
            <a:ext cx="6218664" cy="304056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C507A0-7C94-436F-B3D5-508B47EB5E1D}"/>
              </a:ext>
            </a:extLst>
          </p:cNvPr>
          <p:cNvSpPr/>
          <p:nvPr/>
        </p:nvSpPr>
        <p:spPr>
          <a:xfrm>
            <a:off x="267629" y="2539947"/>
            <a:ext cx="18511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  <a:ea typeface="Calibri" panose="020F0502020204030204" pitchFamily="34" charset="0"/>
              </a:rPr>
              <a:t>Essential tasks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025CE1-92B8-4D97-9271-B7A7550340B3}"/>
              </a:ext>
            </a:extLst>
          </p:cNvPr>
          <p:cNvSpPr/>
          <p:nvPr/>
        </p:nvSpPr>
        <p:spPr>
          <a:xfrm>
            <a:off x="2129883" y="2672798"/>
            <a:ext cx="4583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The most essential tasks or events for the week.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068599-A6E7-49C8-B2FE-0071E57930B7}"/>
              </a:ext>
            </a:extLst>
          </p:cNvPr>
          <p:cNvSpPr/>
          <p:nvPr/>
        </p:nvSpPr>
        <p:spPr>
          <a:xfrm>
            <a:off x="858644" y="7225989"/>
            <a:ext cx="5776333" cy="17061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980379-5E64-4752-9209-BDB882279CFD}"/>
              </a:ext>
            </a:extLst>
          </p:cNvPr>
          <p:cNvSpPr/>
          <p:nvPr/>
        </p:nvSpPr>
        <p:spPr>
          <a:xfrm rot="16200000">
            <a:off x="-58203" y="7677723"/>
            <a:ext cx="1159726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Reflect &amp; Evaluate: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D73BCA-8C22-46C6-ABFF-6DA3EC0895DE}"/>
              </a:ext>
            </a:extLst>
          </p:cNvPr>
          <p:cNvSpPr/>
          <p:nvPr/>
        </p:nvSpPr>
        <p:spPr>
          <a:xfrm>
            <a:off x="836341" y="8676089"/>
            <a:ext cx="56313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At week's end, review what went well, what didn't, and what you learned.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51C212C-8D16-42F2-A69A-4F88191916D9}"/>
              </a:ext>
            </a:extLst>
          </p:cNvPr>
          <p:cNvGrpSpPr/>
          <p:nvPr/>
        </p:nvGrpSpPr>
        <p:grpSpPr>
          <a:xfrm>
            <a:off x="602166" y="3144641"/>
            <a:ext cx="5798634" cy="312235"/>
            <a:chOff x="602166" y="3902926"/>
            <a:chExt cx="5798634" cy="31223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F6C3390-96E4-4677-A5DB-DAFF6AD01CD4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282E1F8-2454-4728-A34B-203A4DC388F6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42D7D34-1EC0-460D-9DC8-93228DA63DFA}"/>
              </a:ext>
            </a:extLst>
          </p:cNvPr>
          <p:cNvGrpSpPr/>
          <p:nvPr/>
        </p:nvGrpSpPr>
        <p:grpSpPr>
          <a:xfrm>
            <a:off x="602166" y="3542368"/>
            <a:ext cx="5798634" cy="312235"/>
            <a:chOff x="602166" y="3902926"/>
            <a:chExt cx="5798634" cy="31223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C344285-11A1-4B3B-9390-86BC0FCA9C38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3EBCEF8-BDDE-4509-9057-D4FFAD11C559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697AA64-DFC1-413F-9B59-B25F31A514D4}"/>
              </a:ext>
            </a:extLst>
          </p:cNvPr>
          <p:cNvGrpSpPr/>
          <p:nvPr/>
        </p:nvGrpSpPr>
        <p:grpSpPr>
          <a:xfrm>
            <a:off x="602166" y="3940095"/>
            <a:ext cx="5798634" cy="312235"/>
            <a:chOff x="602166" y="3902926"/>
            <a:chExt cx="5798634" cy="31223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268F085-335A-4708-B916-21C6CDA23402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C7A90BD-65B8-4B72-AD49-840C2F0CDE2F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7555CEA-B670-4581-94F4-8DF98D725171}"/>
              </a:ext>
            </a:extLst>
          </p:cNvPr>
          <p:cNvGrpSpPr/>
          <p:nvPr/>
        </p:nvGrpSpPr>
        <p:grpSpPr>
          <a:xfrm>
            <a:off x="602166" y="4337822"/>
            <a:ext cx="5798634" cy="312235"/>
            <a:chOff x="602166" y="3902926"/>
            <a:chExt cx="5798634" cy="31223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E50F271-281D-4865-81A2-F8282C659AA3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049B736-8701-4701-A9DB-BE360F4164A8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860F1F8-4061-4AFC-9138-6153376E69F4}"/>
              </a:ext>
            </a:extLst>
          </p:cNvPr>
          <p:cNvGrpSpPr/>
          <p:nvPr/>
        </p:nvGrpSpPr>
        <p:grpSpPr>
          <a:xfrm>
            <a:off x="602166" y="4735549"/>
            <a:ext cx="5798634" cy="312235"/>
            <a:chOff x="602166" y="3902926"/>
            <a:chExt cx="5798634" cy="31223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2BBBC8E-4D96-4EA9-9122-8CA850C651F6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75B6E73-FE41-455C-B786-AB7BF4A20172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D9423C5-9DD7-4276-85B4-BCC30234F599}"/>
              </a:ext>
            </a:extLst>
          </p:cNvPr>
          <p:cNvGrpSpPr/>
          <p:nvPr/>
        </p:nvGrpSpPr>
        <p:grpSpPr>
          <a:xfrm>
            <a:off x="602166" y="5133276"/>
            <a:ext cx="5798634" cy="312235"/>
            <a:chOff x="602166" y="3902926"/>
            <a:chExt cx="5798634" cy="312235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AED1129-A209-4B01-8B80-898D6B226C13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63B53DD-61E7-4C4E-AA1B-DDC2FCE62540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72B6A755-48E3-4DD2-87CB-E7008CAA04E4}"/>
              </a:ext>
            </a:extLst>
          </p:cNvPr>
          <p:cNvSpPr/>
          <p:nvPr/>
        </p:nvSpPr>
        <p:spPr>
          <a:xfrm>
            <a:off x="854927" y="5739159"/>
            <a:ext cx="5776333" cy="13307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382AEBF-83BC-4EF7-8C8B-7475BBFCAEC1}"/>
              </a:ext>
            </a:extLst>
          </p:cNvPr>
          <p:cNvSpPr/>
          <p:nvPr/>
        </p:nvSpPr>
        <p:spPr>
          <a:xfrm rot="16200000">
            <a:off x="-383484" y="6579294"/>
            <a:ext cx="21231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</a:rPr>
              <a:t>Boundaries: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4C16CE-1E8E-4633-88F4-C464C1BCC7C5}"/>
              </a:ext>
            </a:extLst>
          </p:cNvPr>
          <p:cNvSpPr/>
          <p:nvPr/>
        </p:nvSpPr>
        <p:spPr>
          <a:xfrm>
            <a:off x="833553" y="6808931"/>
            <a:ext cx="57791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Specify what you will NOT do or entertain that week (e.g., no meetings after 5 PM).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A25A3E7-A3BA-4F23-AA72-4805538F161B}"/>
              </a:ext>
            </a:extLst>
          </p:cNvPr>
          <p:cNvSpPr/>
          <p:nvPr/>
        </p:nvSpPr>
        <p:spPr>
          <a:xfrm>
            <a:off x="3133494" y="681410"/>
            <a:ext cx="2497872" cy="575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41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Weekly Intention: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ADD66BC2-79E5-4125-B174-C94B2E546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47" y="2040992"/>
            <a:ext cx="1014431" cy="4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52DFEC-2280-4B80-ACB9-73AE4C227D16}"/>
              </a:ext>
            </a:extLst>
          </p:cNvPr>
          <p:cNvSpPr/>
          <p:nvPr/>
        </p:nvSpPr>
        <p:spPr>
          <a:xfrm>
            <a:off x="0" y="111512"/>
            <a:ext cx="6858000" cy="5241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26EA83-6EAE-4479-A1D2-FA3636C87EFE}"/>
              </a:ext>
            </a:extLst>
          </p:cNvPr>
          <p:cNvSpPr/>
          <p:nvPr/>
        </p:nvSpPr>
        <p:spPr>
          <a:xfrm>
            <a:off x="1940312" y="44604"/>
            <a:ext cx="3077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Weekly Overview: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8A5123-366D-4637-87B3-5C08A7FFEE33}"/>
              </a:ext>
            </a:extLst>
          </p:cNvPr>
          <p:cNvSpPr/>
          <p:nvPr/>
        </p:nvSpPr>
        <p:spPr>
          <a:xfrm>
            <a:off x="635621" y="1416205"/>
            <a:ext cx="1583472" cy="53525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B26AFF-E75C-4A81-A8BB-6D5D919EF704}"/>
              </a:ext>
            </a:extLst>
          </p:cNvPr>
          <p:cNvSpPr/>
          <p:nvPr/>
        </p:nvSpPr>
        <p:spPr>
          <a:xfrm>
            <a:off x="424987" y="930455"/>
            <a:ext cx="18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The Serif Hand Extrablack" panose="03070B02030502020204" pitchFamily="66" charset="0"/>
                <a:ea typeface="Calibri" panose="020F0502020204030204" pitchFamily="34" charset="0"/>
              </a:rPr>
              <a:t>Week of: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223AAC-2D35-421F-AE91-B061A8577A42}"/>
              </a:ext>
            </a:extLst>
          </p:cNvPr>
          <p:cNvSpPr/>
          <p:nvPr/>
        </p:nvSpPr>
        <p:spPr>
          <a:xfrm>
            <a:off x="2653990" y="1178311"/>
            <a:ext cx="3954967" cy="114114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996267-9C82-49DE-B27A-E43B5A411C6F}"/>
              </a:ext>
            </a:extLst>
          </p:cNvPr>
          <p:cNvSpPr/>
          <p:nvPr/>
        </p:nvSpPr>
        <p:spPr>
          <a:xfrm>
            <a:off x="2754352" y="1985137"/>
            <a:ext cx="3847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A central focus or priority for the week.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54F2F0-1D8F-4A5B-8E6D-2ECEB55BC064}"/>
              </a:ext>
            </a:extLst>
          </p:cNvPr>
          <p:cNvSpPr/>
          <p:nvPr/>
        </p:nvSpPr>
        <p:spPr>
          <a:xfrm>
            <a:off x="401445" y="2512740"/>
            <a:ext cx="6218664" cy="304056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C507A0-7C94-436F-B3D5-508B47EB5E1D}"/>
              </a:ext>
            </a:extLst>
          </p:cNvPr>
          <p:cNvSpPr/>
          <p:nvPr/>
        </p:nvSpPr>
        <p:spPr>
          <a:xfrm>
            <a:off x="267629" y="2539947"/>
            <a:ext cx="18511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  <a:ea typeface="Calibri" panose="020F0502020204030204" pitchFamily="34" charset="0"/>
              </a:rPr>
              <a:t>Essential tasks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025CE1-92B8-4D97-9271-B7A7550340B3}"/>
              </a:ext>
            </a:extLst>
          </p:cNvPr>
          <p:cNvSpPr/>
          <p:nvPr/>
        </p:nvSpPr>
        <p:spPr>
          <a:xfrm>
            <a:off x="2129883" y="2672798"/>
            <a:ext cx="4583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The most essential tasks or events for the week.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068599-A6E7-49C8-B2FE-0071E57930B7}"/>
              </a:ext>
            </a:extLst>
          </p:cNvPr>
          <p:cNvSpPr/>
          <p:nvPr/>
        </p:nvSpPr>
        <p:spPr>
          <a:xfrm>
            <a:off x="858644" y="7225989"/>
            <a:ext cx="5776333" cy="17061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980379-5E64-4752-9209-BDB882279CFD}"/>
              </a:ext>
            </a:extLst>
          </p:cNvPr>
          <p:cNvSpPr/>
          <p:nvPr/>
        </p:nvSpPr>
        <p:spPr>
          <a:xfrm rot="16200000">
            <a:off x="-58203" y="7677723"/>
            <a:ext cx="1159726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Reflect &amp; Evaluate: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D73BCA-8C22-46C6-ABFF-6DA3EC0895DE}"/>
              </a:ext>
            </a:extLst>
          </p:cNvPr>
          <p:cNvSpPr/>
          <p:nvPr/>
        </p:nvSpPr>
        <p:spPr>
          <a:xfrm>
            <a:off x="836341" y="8676089"/>
            <a:ext cx="56313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At week's end, review what went well, what didn't, and what you learned.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51C212C-8D16-42F2-A69A-4F88191916D9}"/>
              </a:ext>
            </a:extLst>
          </p:cNvPr>
          <p:cNvGrpSpPr/>
          <p:nvPr/>
        </p:nvGrpSpPr>
        <p:grpSpPr>
          <a:xfrm>
            <a:off x="602166" y="3144641"/>
            <a:ext cx="5798634" cy="312235"/>
            <a:chOff x="602166" y="3902926"/>
            <a:chExt cx="5798634" cy="31223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F6C3390-96E4-4677-A5DB-DAFF6AD01CD4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282E1F8-2454-4728-A34B-203A4DC388F6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42D7D34-1EC0-460D-9DC8-93228DA63DFA}"/>
              </a:ext>
            </a:extLst>
          </p:cNvPr>
          <p:cNvGrpSpPr/>
          <p:nvPr/>
        </p:nvGrpSpPr>
        <p:grpSpPr>
          <a:xfrm>
            <a:off x="602166" y="3542368"/>
            <a:ext cx="5798634" cy="312235"/>
            <a:chOff x="602166" y="3902926"/>
            <a:chExt cx="5798634" cy="31223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C344285-11A1-4B3B-9390-86BC0FCA9C38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3EBCEF8-BDDE-4509-9057-D4FFAD11C559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697AA64-DFC1-413F-9B59-B25F31A514D4}"/>
              </a:ext>
            </a:extLst>
          </p:cNvPr>
          <p:cNvGrpSpPr/>
          <p:nvPr/>
        </p:nvGrpSpPr>
        <p:grpSpPr>
          <a:xfrm>
            <a:off x="602166" y="3940095"/>
            <a:ext cx="5798634" cy="312235"/>
            <a:chOff x="602166" y="3902926"/>
            <a:chExt cx="5798634" cy="31223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268F085-335A-4708-B916-21C6CDA23402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C7A90BD-65B8-4B72-AD49-840C2F0CDE2F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7555CEA-B670-4581-94F4-8DF98D725171}"/>
              </a:ext>
            </a:extLst>
          </p:cNvPr>
          <p:cNvGrpSpPr/>
          <p:nvPr/>
        </p:nvGrpSpPr>
        <p:grpSpPr>
          <a:xfrm>
            <a:off x="602166" y="4337822"/>
            <a:ext cx="5798634" cy="312235"/>
            <a:chOff x="602166" y="3902926"/>
            <a:chExt cx="5798634" cy="31223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E50F271-281D-4865-81A2-F8282C659AA3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049B736-8701-4701-A9DB-BE360F4164A8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860F1F8-4061-4AFC-9138-6153376E69F4}"/>
              </a:ext>
            </a:extLst>
          </p:cNvPr>
          <p:cNvGrpSpPr/>
          <p:nvPr/>
        </p:nvGrpSpPr>
        <p:grpSpPr>
          <a:xfrm>
            <a:off x="602166" y="4735549"/>
            <a:ext cx="5798634" cy="312235"/>
            <a:chOff x="602166" y="3902926"/>
            <a:chExt cx="5798634" cy="31223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2BBBC8E-4D96-4EA9-9122-8CA850C651F6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75B6E73-FE41-455C-B786-AB7BF4A20172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D9423C5-9DD7-4276-85B4-BCC30234F599}"/>
              </a:ext>
            </a:extLst>
          </p:cNvPr>
          <p:cNvGrpSpPr/>
          <p:nvPr/>
        </p:nvGrpSpPr>
        <p:grpSpPr>
          <a:xfrm>
            <a:off x="602166" y="5133276"/>
            <a:ext cx="5798634" cy="312235"/>
            <a:chOff x="602166" y="3902926"/>
            <a:chExt cx="5798634" cy="312235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AED1129-A209-4B01-8B80-898D6B226C13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63B53DD-61E7-4C4E-AA1B-DDC2FCE62540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72B6A755-48E3-4DD2-87CB-E7008CAA04E4}"/>
              </a:ext>
            </a:extLst>
          </p:cNvPr>
          <p:cNvSpPr/>
          <p:nvPr/>
        </p:nvSpPr>
        <p:spPr>
          <a:xfrm>
            <a:off x="854927" y="5739159"/>
            <a:ext cx="5776333" cy="13307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382AEBF-83BC-4EF7-8C8B-7475BBFCAEC1}"/>
              </a:ext>
            </a:extLst>
          </p:cNvPr>
          <p:cNvSpPr/>
          <p:nvPr/>
        </p:nvSpPr>
        <p:spPr>
          <a:xfrm rot="16200000">
            <a:off x="-383484" y="6579294"/>
            <a:ext cx="21231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</a:rPr>
              <a:t>Boundaries: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4C16CE-1E8E-4633-88F4-C464C1BCC7C5}"/>
              </a:ext>
            </a:extLst>
          </p:cNvPr>
          <p:cNvSpPr/>
          <p:nvPr/>
        </p:nvSpPr>
        <p:spPr>
          <a:xfrm>
            <a:off x="833553" y="6808931"/>
            <a:ext cx="57791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Specify what you will NOT do or entertain that week (e.g., no meetings after 5 PM).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4275429-6C01-4016-9C64-EF630A540CCE}"/>
              </a:ext>
            </a:extLst>
          </p:cNvPr>
          <p:cNvSpPr/>
          <p:nvPr/>
        </p:nvSpPr>
        <p:spPr>
          <a:xfrm>
            <a:off x="3133494" y="681410"/>
            <a:ext cx="2497872" cy="575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41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Weekly Intention: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1DB26DC5-EAFA-4BFB-9376-C07D949A8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47" y="2040992"/>
            <a:ext cx="1014431" cy="4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6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52DFEC-2280-4B80-ACB9-73AE4C227D16}"/>
              </a:ext>
            </a:extLst>
          </p:cNvPr>
          <p:cNvSpPr/>
          <p:nvPr/>
        </p:nvSpPr>
        <p:spPr>
          <a:xfrm>
            <a:off x="0" y="111512"/>
            <a:ext cx="6858000" cy="5241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26EA83-6EAE-4479-A1D2-FA3636C87EFE}"/>
              </a:ext>
            </a:extLst>
          </p:cNvPr>
          <p:cNvSpPr/>
          <p:nvPr/>
        </p:nvSpPr>
        <p:spPr>
          <a:xfrm>
            <a:off x="1940312" y="44604"/>
            <a:ext cx="3077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Weekly Overview: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8A5123-366D-4637-87B3-5C08A7FFEE33}"/>
              </a:ext>
            </a:extLst>
          </p:cNvPr>
          <p:cNvSpPr/>
          <p:nvPr/>
        </p:nvSpPr>
        <p:spPr>
          <a:xfrm>
            <a:off x="635621" y="1416205"/>
            <a:ext cx="1583472" cy="53525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B26AFF-E75C-4A81-A8BB-6D5D919EF704}"/>
              </a:ext>
            </a:extLst>
          </p:cNvPr>
          <p:cNvSpPr/>
          <p:nvPr/>
        </p:nvSpPr>
        <p:spPr>
          <a:xfrm>
            <a:off x="424987" y="930455"/>
            <a:ext cx="18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The Serif Hand Extrablack" panose="03070B02030502020204" pitchFamily="66" charset="0"/>
                <a:ea typeface="Calibri" panose="020F0502020204030204" pitchFamily="34" charset="0"/>
              </a:rPr>
              <a:t>Week of: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223AAC-2D35-421F-AE91-B061A8577A42}"/>
              </a:ext>
            </a:extLst>
          </p:cNvPr>
          <p:cNvSpPr/>
          <p:nvPr/>
        </p:nvSpPr>
        <p:spPr>
          <a:xfrm>
            <a:off x="2653990" y="1178311"/>
            <a:ext cx="3954967" cy="114114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996267-9C82-49DE-B27A-E43B5A411C6F}"/>
              </a:ext>
            </a:extLst>
          </p:cNvPr>
          <p:cNvSpPr/>
          <p:nvPr/>
        </p:nvSpPr>
        <p:spPr>
          <a:xfrm>
            <a:off x="2754352" y="1985137"/>
            <a:ext cx="3847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A central focus or priority for the week.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54F2F0-1D8F-4A5B-8E6D-2ECEB55BC064}"/>
              </a:ext>
            </a:extLst>
          </p:cNvPr>
          <p:cNvSpPr/>
          <p:nvPr/>
        </p:nvSpPr>
        <p:spPr>
          <a:xfrm>
            <a:off x="401445" y="2512740"/>
            <a:ext cx="6218664" cy="304056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C507A0-7C94-436F-B3D5-508B47EB5E1D}"/>
              </a:ext>
            </a:extLst>
          </p:cNvPr>
          <p:cNvSpPr/>
          <p:nvPr/>
        </p:nvSpPr>
        <p:spPr>
          <a:xfrm>
            <a:off x="267629" y="2539947"/>
            <a:ext cx="18511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  <a:ea typeface="Calibri" panose="020F0502020204030204" pitchFamily="34" charset="0"/>
              </a:rPr>
              <a:t>Essential tasks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025CE1-92B8-4D97-9271-B7A7550340B3}"/>
              </a:ext>
            </a:extLst>
          </p:cNvPr>
          <p:cNvSpPr/>
          <p:nvPr/>
        </p:nvSpPr>
        <p:spPr>
          <a:xfrm>
            <a:off x="2129883" y="2672798"/>
            <a:ext cx="4583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The most essential tasks or events for the week.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068599-A6E7-49C8-B2FE-0071E57930B7}"/>
              </a:ext>
            </a:extLst>
          </p:cNvPr>
          <p:cNvSpPr/>
          <p:nvPr/>
        </p:nvSpPr>
        <p:spPr>
          <a:xfrm>
            <a:off x="858644" y="7225989"/>
            <a:ext cx="5776333" cy="17061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980379-5E64-4752-9209-BDB882279CFD}"/>
              </a:ext>
            </a:extLst>
          </p:cNvPr>
          <p:cNvSpPr/>
          <p:nvPr/>
        </p:nvSpPr>
        <p:spPr>
          <a:xfrm rot="16200000">
            <a:off x="-58203" y="7677723"/>
            <a:ext cx="1159726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Reflect &amp; Evaluate: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D73BCA-8C22-46C6-ABFF-6DA3EC0895DE}"/>
              </a:ext>
            </a:extLst>
          </p:cNvPr>
          <p:cNvSpPr/>
          <p:nvPr/>
        </p:nvSpPr>
        <p:spPr>
          <a:xfrm>
            <a:off x="836341" y="8676089"/>
            <a:ext cx="56313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At week's end, review what went well, what didn't, and what you learned.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51C212C-8D16-42F2-A69A-4F88191916D9}"/>
              </a:ext>
            </a:extLst>
          </p:cNvPr>
          <p:cNvGrpSpPr/>
          <p:nvPr/>
        </p:nvGrpSpPr>
        <p:grpSpPr>
          <a:xfrm>
            <a:off x="602166" y="3144641"/>
            <a:ext cx="5798634" cy="312235"/>
            <a:chOff x="602166" y="3902926"/>
            <a:chExt cx="5798634" cy="31223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F6C3390-96E4-4677-A5DB-DAFF6AD01CD4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282E1F8-2454-4728-A34B-203A4DC388F6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42D7D34-1EC0-460D-9DC8-93228DA63DFA}"/>
              </a:ext>
            </a:extLst>
          </p:cNvPr>
          <p:cNvGrpSpPr/>
          <p:nvPr/>
        </p:nvGrpSpPr>
        <p:grpSpPr>
          <a:xfrm>
            <a:off x="602166" y="3542368"/>
            <a:ext cx="5798634" cy="312235"/>
            <a:chOff x="602166" y="3902926"/>
            <a:chExt cx="5798634" cy="31223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C344285-11A1-4B3B-9390-86BC0FCA9C38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3EBCEF8-BDDE-4509-9057-D4FFAD11C559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697AA64-DFC1-413F-9B59-B25F31A514D4}"/>
              </a:ext>
            </a:extLst>
          </p:cNvPr>
          <p:cNvGrpSpPr/>
          <p:nvPr/>
        </p:nvGrpSpPr>
        <p:grpSpPr>
          <a:xfrm>
            <a:off x="602166" y="3940095"/>
            <a:ext cx="5798634" cy="312235"/>
            <a:chOff x="602166" y="3902926"/>
            <a:chExt cx="5798634" cy="31223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268F085-335A-4708-B916-21C6CDA23402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C7A90BD-65B8-4B72-AD49-840C2F0CDE2F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7555CEA-B670-4581-94F4-8DF98D725171}"/>
              </a:ext>
            </a:extLst>
          </p:cNvPr>
          <p:cNvGrpSpPr/>
          <p:nvPr/>
        </p:nvGrpSpPr>
        <p:grpSpPr>
          <a:xfrm>
            <a:off x="602166" y="4337822"/>
            <a:ext cx="5798634" cy="312235"/>
            <a:chOff x="602166" y="3902926"/>
            <a:chExt cx="5798634" cy="31223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E50F271-281D-4865-81A2-F8282C659AA3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049B736-8701-4701-A9DB-BE360F4164A8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860F1F8-4061-4AFC-9138-6153376E69F4}"/>
              </a:ext>
            </a:extLst>
          </p:cNvPr>
          <p:cNvGrpSpPr/>
          <p:nvPr/>
        </p:nvGrpSpPr>
        <p:grpSpPr>
          <a:xfrm>
            <a:off x="602166" y="4735549"/>
            <a:ext cx="5798634" cy="312235"/>
            <a:chOff x="602166" y="3902926"/>
            <a:chExt cx="5798634" cy="31223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2BBBC8E-4D96-4EA9-9122-8CA850C651F6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75B6E73-FE41-455C-B786-AB7BF4A20172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D9423C5-9DD7-4276-85B4-BCC30234F599}"/>
              </a:ext>
            </a:extLst>
          </p:cNvPr>
          <p:cNvGrpSpPr/>
          <p:nvPr/>
        </p:nvGrpSpPr>
        <p:grpSpPr>
          <a:xfrm>
            <a:off x="602166" y="5133276"/>
            <a:ext cx="5798634" cy="312235"/>
            <a:chOff x="602166" y="3902926"/>
            <a:chExt cx="5798634" cy="312235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AED1129-A209-4B01-8B80-898D6B226C13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63B53DD-61E7-4C4E-AA1B-DDC2FCE62540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72B6A755-48E3-4DD2-87CB-E7008CAA04E4}"/>
              </a:ext>
            </a:extLst>
          </p:cNvPr>
          <p:cNvSpPr/>
          <p:nvPr/>
        </p:nvSpPr>
        <p:spPr>
          <a:xfrm>
            <a:off x="854927" y="5739159"/>
            <a:ext cx="5776333" cy="13307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382AEBF-83BC-4EF7-8C8B-7475BBFCAEC1}"/>
              </a:ext>
            </a:extLst>
          </p:cNvPr>
          <p:cNvSpPr/>
          <p:nvPr/>
        </p:nvSpPr>
        <p:spPr>
          <a:xfrm rot="16200000">
            <a:off x="-383484" y="6579294"/>
            <a:ext cx="21231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</a:rPr>
              <a:t>Boundaries: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4C16CE-1E8E-4633-88F4-C464C1BCC7C5}"/>
              </a:ext>
            </a:extLst>
          </p:cNvPr>
          <p:cNvSpPr/>
          <p:nvPr/>
        </p:nvSpPr>
        <p:spPr>
          <a:xfrm>
            <a:off x="833553" y="6808931"/>
            <a:ext cx="57791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Specify what you will NOT do or entertain that week (e.g., no meetings after 5 PM).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2433062-BD3D-4620-9CCB-51061CDA41F1}"/>
              </a:ext>
            </a:extLst>
          </p:cNvPr>
          <p:cNvSpPr/>
          <p:nvPr/>
        </p:nvSpPr>
        <p:spPr>
          <a:xfrm>
            <a:off x="3133494" y="681410"/>
            <a:ext cx="2497872" cy="575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41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Weekly Intention: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F496B4-31BC-46BC-94AD-DB1676FAF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47" y="2040992"/>
            <a:ext cx="1014431" cy="4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28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52DFEC-2280-4B80-ACB9-73AE4C227D16}"/>
              </a:ext>
            </a:extLst>
          </p:cNvPr>
          <p:cNvSpPr/>
          <p:nvPr/>
        </p:nvSpPr>
        <p:spPr>
          <a:xfrm>
            <a:off x="0" y="111512"/>
            <a:ext cx="6858000" cy="5241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26EA83-6EAE-4479-A1D2-FA3636C87EFE}"/>
              </a:ext>
            </a:extLst>
          </p:cNvPr>
          <p:cNvSpPr/>
          <p:nvPr/>
        </p:nvSpPr>
        <p:spPr>
          <a:xfrm>
            <a:off x="1940312" y="44604"/>
            <a:ext cx="3077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Weekly Overview: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8A5123-366D-4637-87B3-5C08A7FFEE33}"/>
              </a:ext>
            </a:extLst>
          </p:cNvPr>
          <p:cNvSpPr/>
          <p:nvPr/>
        </p:nvSpPr>
        <p:spPr>
          <a:xfrm>
            <a:off x="635621" y="1416205"/>
            <a:ext cx="1583472" cy="53525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B26AFF-E75C-4A81-A8BB-6D5D919EF704}"/>
              </a:ext>
            </a:extLst>
          </p:cNvPr>
          <p:cNvSpPr/>
          <p:nvPr/>
        </p:nvSpPr>
        <p:spPr>
          <a:xfrm>
            <a:off x="424987" y="930455"/>
            <a:ext cx="18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The Serif Hand Extrablack" panose="03070B02030502020204" pitchFamily="66" charset="0"/>
                <a:ea typeface="Calibri" panose="020F0502020204030204" pitchFamily="34" charset="0"/>
              </a:rPr>
              <a:t>Week of: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223AAC-2D35-421F-AE91-B061A8577A42}"/>
              </a:ext>
            </a:extLst>
          </p:cNvPr>
          <p:cNvSpPr/>
          <p:nvPr/>
        </p:nvSpPr>
        <p:spPr>
          <a:xfrm>
            <a:off x="2653990" y="1178311"/>
            <a:ext cx="3954967" cy="114114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E3722A-A7FE-4824-8C13-1232EC784AA9}"/>
              </a:ext>
            </a:extLst>
          </p:cNvPr>
          <p:cNvSpPr/>
          <p:nvPr/>
        </p:nvSpPr>
        <p:spPr>
          <a:xfrm>
            <a:off x="3133494" y="681410"/>
            <a:ext cx="2497872" cy="575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41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Weekly Intention: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996267-9C82-49DE-B27A-E43B5A411C6F}"/>
              </a:ext>
            </a:extLst>
          </p:cNvPr>
          <p:cNvSpPr/>
          <p:nvPr/>
        </p:nvSpPr>
        <p:spPr>
          <a:xfrm>
            <a:off x="2754352" y="1985137"/>
            <a:ext cx="3847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A central focus or priority for the week.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54F2F0-1D8F-4A5B-8E6D-2ECEB55BC064}"/>
              </a:ext>
            </a:extLst>
          </p:cNvPr>
          <p:cNvSpPr/>
          <p:nvPr/>
        </p:nvSpPr>
        <p:spPr>
          <a:xfrm>
            <a:off x="401445" y="2512740"/>
            <a:ext cx="6218664" cy="304056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C507A0-7C94-436F-B3D5-508B47EB5E1D}"/>
              </a:ext>
            </a:extLst>
          </p:cNvPr>
          <p:cNvSpPr/>
          <p:nvPr/>
        </p:nvSpPr>
        <p:spPr>
          <a:xfrm>
            <a:off x="267629" y="2539947"/>
            <a:ext cx="18511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  <a:ea typeface="Calibri" panose="020F0502020204030204" pitchFamily="34" charset="0"/>
              </a:rPr>
              <a:t>Essential tasks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025CE1-92B8-4D97-9271-B7A7550340B3}"/>
              </a:ext>
            </a:extLst>
          </p:cNvPr>
          <p:cNvSpPr/>
          <p:nvPr/>
        </p:nvSpPr>
        <p:spPr>
          <a:xfrm>
            <a:off x="2129883" y="2672798"/>
            <a:ext cx="4583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The most essential tasks or events for the week.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068599-A6E7-49C8-B2FE-0071E57930B7}"/>
              </a:ext>
            </a:extLst>
          </p:cNvPr>
          <p:cNvSpPr/>
          <p:nvPr/>
        </p:nvSpPr>
        <p:spPr>
          <a:xfrm>
            <a:off x="858644" y="7225989"/>
            <a:ext cx="5776333" cy="17061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980379-5E64-4752-9209-BDB882279CFD}"/>
              </a:ext>
            </a:extLst>
          </p:cNvPr>
          <p:cNvSpPr/>
          <p:nvPr/>
        </p:nvSpPr>
        <p:spPr>
          <a:xfrm rot="16200000">
            <a:off x="-58203" y="7677723"/>
            <a:ext cx="1159726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Reflect &amp; Evaluate: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D73BCA-8C22-46C6-ABFF-6DA3EC0895DE}"/>
              </a:ext>
            </a:extLst>
          </p:cNvPr>
          <p:cNvSpPr/>
          <p:nvPr/>
        </p:nvSpPr>
        <p:spPr>
          <a:xfrm>
            <a:off x="836341" y="8676089"/>
            <a:ext cx="56313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At week's end, review what went well, what didn't, and what you learned.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51C212C-8D16-42F2-A69A-4F88191916D9}"/>
              </a:ext>
            </a:extLst>
          </p:cNvPr>
          <p:cNvGrpSpPr/>
          <p:nvPr/>
        </p:nvGrpSpPr>
        <p:grpSpPr>
          <a:xfrm>
            <a:off x="602166" y="3144641"/>
            <a:ext cx="5798634" cy="312235"/>
            <a:chOff x="602166" y="3902926"/>
            <a:chExt cx="5798634" cy="31223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F6C3390-96E4-4677-A5DB-DAFF6AD01CD4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282E1F8-2454-4728-A34B-203A4DC388F6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42D7D34-1EC0-460D-9DC8-93228DA63DFA}"/>
              </a:ext>
            </a:extLst>
          </p:cNvPr>
          <p:cNvGrpSpPr/>
          <p:nvPr/>
        </p:nvGrpSpPr>
        <p:grpSpPr>
          <a:xfrm>
            <a:off x="602166" y="3542368"/>
            <a:ext cx="5798634" cy="312235"/>
            <a:chOff x="602166" y="3902926"/>
            <a:chExt cx="5798634" cy="31223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C344285-11A1-4B3B-9390-86BC0FCA9C38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3EBCEF8-BDDE-4509-9057-D4FFAD11C559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697AA64-DFC1-413F-9B59-B25F31A514D4}"/>
              </a:ext>
            </a:extLst>
          </p:cNvPr>
          <p:cNvGrpSpPr/>
          <p:nvPr/>
        </p:nvGrpSpPr>
        <p:grpSpPr>
          <a:xfrm>
            <a:off x="602166" y="3940095"/>
            <a:ext cx="5798634" cy="312235"/>
            <a:chOff x="602166" y="3902926"/>
            <a:chExt cx="5798634" cy="31223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268F085-335A-4708-B916-21C6CDA23402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C7A90BD-65B8-4B72-AD49-840C2F0CDE2F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7555CEA-B670-4581-94F4-8DF98D725171}"/>
              </a:ext>
            </a:extLst>
          </p:cNvPr>
          <p:cNvGrpSpPr/>
          <p:nvPr/>
        </p:nvGrpSpPr>
        <p:grpSpPr>
          <a:xfrm>
            <a:off x="602166" y="4337822"/>
            <a:ext cx="5798634" cy="312235"/>
            <a:chOff x="602166" y="3902926"/>
            <a:chExt cx="5798634" cy="31223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E50F271-281D-4865-81A2-F8282C659AA3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049B736-8701-4701-A9DB-BE360F4164A8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860F1F8-4061-4AFC-9138-6153376E69F4}"/>
              </a:ext>
            </a:extLst>
          </p:cNvPr>
          <p:cNvGrpSpPr/>
          <p:nvPr/>
        </p:nvGrpSpPr>
        <p:grpSpPr>
          <a:xfrm>
            <a:off x="602166" y="4735549"/>
            <a:ext cx="5798634" cy="312235"/>
            <a:chOff x="602166" y="3902926"/>
            <a:chExt cx="5798634" cy="31223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2BBBC8E-4D96-4EA9-9122-8CA850C651F6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75B6E73-FE41-455C-B786-AB7BF4A20172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D9423C5-9DD7-4276-85B4-BCC30234F599}"/>
              </a:ext>
            </a:extLst>
          </p:cNvPr>
          <p:cNvGrpSpPr/>
          <p:nvPr/>
        </p:nvGrpSpPr>
        <p:grpSpPr>
          <a:xfrm>
            <a:off x="602166" y="5133276"/>
            <a:ext cx="5798634" cy="312235"/>
            <a:chOff x="602166" y="3902926"/>
            <a:chExt cx="5798634" cy="312235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AED1129-A209-4B01-8B80-898D6B226C13}"/>
                </a:ext>
              </a:extLst>
            </p:cNvPr>
            <p:cNvSpPr/>
            <p:nvPr/>
          </p:nvSpPr>
          <p:spPr>
            <a:xfrm>
              <a:off x="602166" y="3902926"/>
              <a:ext cx="312235" cy="3122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63B53DD-61E7-4C4E-AA1B-DDC2FCE62540}"/>
                </a:ext>
              </a:extLst>
            </p:cNvPr>
            <p:cNvCxnSpPr/>
            <p:nvPr/>
          </p:nvCxnSpPr>
          <p:spPr>
            <a:xfrm>
              <a:off x="1037063" y="4204010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72B6A755-48E3-4DD2-87CB-E7008CAA04E4}"/>
              </a:ext>
            </a:extLst>
          </p:cNvPr>
          <p:cNvSpPr/>
          <p:nvPr/>
        </p:nvSpPr>
        <p:spPr>
          <a:xfrm>
            <a:off x="854927" y="5739159"/>
            <a:ext cx="5776333" cy="13307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382AEBF-83BC-4EF7-8C8B-7475BBFCAEC1}"/>
              </a:ext>
            </a:extLst>
          </p:cNvPr>
          <p:cNvSpPr/>
          <p:nvPr/>
        </p:nvSpPr>
        <p:spPr>
          <a:xfrm rot="16200000">
            <a:off x="-383484" y="6579294"/>
            <a:ext cx="21231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</a:rPr>
              <a:t>Boundaries: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4C16CE-1E8E-4633-88F4-C464C1BCC7C5}"/>
              </a:ext>
            </a:extLst>
          </p:cNvPr>
          <p:cNvSpPr/>
          <p:nvPr/>
        </p:nvSpPr>
        <p:spPr>
          <a:xfrm>
            <a:off x="833553" y="6808931"/>
            <a:ext cx="57791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Specify what you will NOT do or entertain that week (e.g., no meetings after 5 PM).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3FDEA181-A88E-4C2A-B837-1E08D78050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47" y="2040992"/>
            <a:ext cx="1014431" cy="4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260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52DFEC-2280-4B80-ACB9-73AE4C227D16}"/>
              </a:ext>
            </a:extLst>
          </p:cNvPr>
          <p:cNvSpPr/>
          <p:nvPr/>
        </p:nvSpPr>
        <p:spPr>
          <a:xfrm>
            <a:off x="0" y="111512"/>
            <a:ext cx="6858000" cy="5241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26EA83-6EAE-4479-A1D2-FA3636C87EFE}"/>
              </a:ext>
            </a:extLst>
          </p:cNvPr>
          <p:cNvSpPr/>
          <p:nvPr/>
        </p:nvSpPr>
        <p:spPr>
          <a:xfrm>
            <a:off x="2241395" y="44604"/>
            <a:ext cx="3077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My Routine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B58A9E-5079-406A-8771-06E7743A5516}"/>
              </a:ext>
            </a:extLst>
          </p:cNvPr>
          <p:cNvSpPr/>
          <p:nvPr/>
        </p:nvSpPr>
        <p:spPr>
          <a:xfrm>
            <a:off x="161693" y="753818"/>
            <a:ext cx="65736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Baskerville Old Face" panose="020206020805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Routine Building</a:t>
            </a:r>
            <a:r>
              <a:rPr lang="en-US" sz="1600" dirty="0">
                <a:latin typeface="Baskerville Old Face" panose="020206020805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: Create a routine that helps automate non-essential decisions.</a:t>
            </a:r>
          </a:p>
        </p:txBody>
      </p:sp>
      <p:sp>
        <p:nvSpPr>
          <p:cNvPr id="46" name="מלבן 3">
            <a:extLst>
              <a:ext uri="{FF2B5EF4-FFF2-40B4-BE49-F238E27FC236}">
                <a16:creationId xmlns:a16="http://schemas.microsoft.com/office/drawing/2014/main" id="{1CCE4F2F-E233-4167-B4A1-024EF2D7D096}"/>
              </a:ext>
            </a:extLst>
          </p:cNvPr>
          <p:cNvSpPr/>
          <p:nvPr/>
        </p:nvSpPr>
        <p:spPr>
          <a:xfrm>
            <a:off x="312886" y="1603682"/>
            <a:ext cx="2303876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4">
            <a:extLst>
              <a:ext uri="{FF2B5EF4-FFF2-40B4-BE49-F238E27FC236}">
                <a16:creationId xmlns:a16="http://schemas.microsoft.com/office/drawing/2014/main" id="{A998AA8D-EF6F-4729-A2B8-5ECF4A72439B}"/>
              </a:ext>
            </a:extLst>
          </p:cNvPr>
          <p:cNvSpPr/>
          <p:nvPr/>
        </p:nvSpPr>
        <p:spPr>
          <a:xfrm>
            <a:off x="2741248" y="1603682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מלבן 5">
            <a:extLst>
              <a:ext uri="{FF2B5EF4-FFF2-40B4-BE49-F238E27FC236}">
                <a16:creationId xmlns:a16="http://schemas.microsoft.com/office/drawing/2014/main" id="{96C3412C-3C0E-4BF0-B4CE-51731812B2C5}"/>
              </a:ext>
            </a:extLst>
          </p:cNvPr>
          <p:cNvSpPr/>
          <p:nvPr/>
        </p:nvSpPr>
        <p:spPr>
          <a:xfrm>
            <a:off x="3286534" y="1603682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מלבן 6">
            <a:extLst>
              <a:ext uri="{FF2B5EF4-FFF2-40B4-BE49-F238E27FC236}">
                <a16:creationId xmlns:a16="http://schemas.microsoft.com/office/drawing/2014/main" id="{D17678CA-79BF-4BB0-A812-FA890CAC06EC}"/>
              </a:ext>
            </a:extLst>
          </p:cNvPr>
          <p:cNvSpPr/>
          <p:nvPr/>
        </p:nvSpPr>
        <p:spPr>
          <a:xfrm>
            <a:off x="3831820" y="1603682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מלבן 7">
            <a:extLst>
              <a:ext uri="{FF2B5EF4-FFF2-40B4-BE49-F238E27FC236}">
                <a16:creationId xmlns:a16="http://schemas.microsoft.com/office/drawing/2014/main" id="{D3EEA182-5B78-4025-8765-D7CDD3A5F7AF}"/>
              </a:ext>
            </a:extLst>
          </p:cNvPr>
          <p:cNvSpPr/>
          <p:nvPr/>
        </p:nvSpPr>
        <p:spPr>
          <a:xfrm>
            <a:off x="4377106" y="1603682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מלבן 8">
            <a:extLst>
              <a:ext uri="{FF2B5EF4-FFF2-40B4-BE49-F238E27FC236}">
                <a16:creationId xmlns:a16="http://schemas.microsoft.com/office/drawing/2014/main" id="{0BE1C59D-0EEF-4F96-9CA6-979EEA0E1FDB}"/>
              </a:ext>
            </a:extLst>
          </p:cNvPr>
          <p:cNvSpPr/>
          <p:nvPr/>
        </p:nvSpPr>
        <p:spPr>
          <a:xfrm>
            <a:off x="4922392" y="1603682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מלבן 9">
            <a:extLst>
              <a:ext uri="{FF2B5EF4-FFF2-40B4-BE49-F238E27FC236}">
                <a16:creationId xmlns:a16="http://schemas.microsoft.com/office/drawing/2014/main" id="{79878EF0-F53D-498B-B41B-019F7462AB6D}"/>
              </a:ext>
            </a:extLst>
          </p:cNvPr>
          <p:cNvSpPr/>
          <p:nvPr/>
        </p:nvSpPr>
        <p:spPr>
          <a:xfrm>
            <a:off x="5467677" y="1603682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מלבן 10">
            <a:extLst>
              <a:ext uri="{FF2B5EF4-FFF2-40B4-BE49-F238E27FC236}">
                <a16:creationId xmlns:a16="http://schemas.microsoft.com/office/drawing/2014/main" id="{751EFC75-30B4-44A9-8F70-875FFD5E3C07}"/>
              </a:ext>
            </a:extLst>
          </p:cNvPr>
          <p:cNvSpPr/>
          <p:nvPr/>
        </p:nvSpPr>
        <p:spPr>
          <a:xfrm>
            <a:off x="6012963" y="1603682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לבן 15">
            <a:extLst>
              <a:ext uri="{FF2B5EF4-FFF2-40B4-BE49-F238E27FC236}">
                <a16:creationId xmlns:a16="http://schemas.microsoft.com/office/drawing/2014/main" id="{0A574892-8541-42DD-8EFF-61BFACC16B8B}"/>
              </a:ext>
            </a:extLst>
          </p:cNvPr>
          <p:cNvSpPr/>
          <p:nvPr/>
        </p:nvSpPr>
        <p:spPr>
          <a:xfrm>
            <a:off x="312886" y="2212087"/>
            <a:ext cx="2303876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מלבן 16">
            <a:extLst>
              <a:ext uri="{FF2B5EF4-FFF2-40B4-BE49-F238E27FC236}">
                <a16:creationId xmlns:a16="http://schemas.microsoft.com/office/drawing/2014/main" id="{F23051EC-AD43-432B-BEB2-C69F3743E821}"/>
              </a:ext>
            </a:extLst>
          </p:cNvPr>
          <p:cNvSpPr/>
          <p:nvPr/>
        </p:nvSpPr>
        <p:spPr>
          <a:xfrm>
            <a:off x="2741248" y="2212087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מלבן 17">
            <a:extLst>
              <a:ext uri="{FF2B5EF4-FFF2-40B4-BE49-F238E27FC236}">
                <a16:creationId xmlns:a16="http://schemas.microsoft.com/office/drawing/2014/main" id="{FC1AC48D-D3E2-4C9B-8B9D-C7B00E5FF6D4}"/>
              </a:ext>
            </a:extLst>
          </p:cNvPr>
          <p:cNvSpPr/>
          <p:nvPr/>
        </p:nvSpPr>
        <p:spPr>
          <a:xfrm>
            <a:off x="3286534" y="2212087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מלבן 18">
            <a:extLst>
              <a:ext uri="{FF2B5EF4-FFF2-40B4-BE49-F238E27FC236}">
                <a16:creationId xmlns:a16="http://schemas.microsoft.com/office/drawing/2014/main" id="{865CDB8A-1779-4636-8DD2-3EDAA2AE6653}"/>
              </a:ext>
            </a:extLst>
          </p:cNvPr>
          <p:cNvSpPr/>
          <p:nvPr/>
        </p:nvSpPr>
        <p:spPr>
          <a:xfrm>
            <a:off x="3831820" y="2212087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מלבן 19">
            <a:extLst>
              <a:ext uri="{FF2B5EF4-FFF2-40B4-BE49-F238E27FC236}">
                <a16:creationId xmlns:a16="http://schemas.microsoft.com/office/drawing/2014/main" id="{50FCC3EE-6EF0-4CA9-BCCF-380FFABA29C0}"/>
              </a:ext>
            </a:extLst>
          </p:cNvPr>
          <p:cNvSpPr/>
          <p:nvPr/>
        </p:nvSpPr>
        <p:spPr>
          <a:xfrm>
            <a:off x="4377106" y="2212087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מלבן 20">
            <a:extLst>
              <a:ext uri="{FF2B5EF4-FFF2-40B4-BE49-F238E27FC236}">
                <a16:creationId xmlns:a16="http://schemas.microsoft.com/office/drawing/2014/main" id="{6559A30F-FBE6-4DA5-BC4E-9FC2D60EC0F7}"/>
              </a:ext>
            </a:extLst>
          </p:cNvPr>
          <p:cNvSpPr/>
          <p:nvPr/>
        </p:nvSpPr>
        <p:spPr>
          <a:xfrm>
            <a:off x="4922392" y="2212087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מלבן 21">
            <a:extLst>
              <a:ext uri="{FF2B5EF4-FFF2-40B4-BE49-F238E27FC236}">
                <a16:creationId xmlns:a16="http://schemas.microsoft.com/office/drawing/2014/main" id="{269AA2B1-F5F3-42AE-A741-8C0EB09FD1D4}"/>
              </a:ext>
            </a:extLst>
          </p:cNvPr>
          <p:cNvSpPr/>
          <p:nvPr/>
        </p:nvSpPr>
        <p:spPr>
          <a:xfrm>
            <a:off x="5467677" y="2212087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מלבן 22">
            <a:extLst>
              <a:ext uri="{FF2B5EF4-FFF2-40B4-BE49-F238E27FC236}">
                <a16:creationId xmlns:a16="http://schemas.microsoft.com/office/drawing/2014/main" id="{C233D351-65A8-48EA-B49A-8290C10E4889}"/>
              </a:ext>
            </a:extLst>
          </p:cNvPr>
          <p:cNvSpPr/>
          <p:nvPr/>
        </p:nvSpPr>
        <p:spPr>
          <a:xfrm>
            <a:off x="6012963" y="2212087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מלבן 26">
            <a:extLst>
              <a:ext uri="{FF2B5EF4-FFF2-40B4-BE49-F238E27FC236}">
                <a16:creationId xmlns:a16="http://schemas.microsoft.com/office/drawing/2014/main" id="{32BCA7D7-6DBB-48A9-8CE6-7192386C74D6}"/>
              </a:ext>
            </a:extLst>
          </p:cNvPr>
          <p:cNvSpPr/>
          <p:nvPr/>
        </p:nvSpPr>
        <p:spPr>
          <a:xfrm>
            <a:off x="312886" y="2820493"/>
            <a:ext cx="2303876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מלבן 27">
            <a:extLst>
              <a:ext uri="{FF2B5EF4-FFF2-40B4-BE49-F238E27FC236}">
                <a16:creationId xmlns:a16="http://schemas.microsoft.com/office/drawing/2014/main" id="{EEA63388-2E13-4D0F-B919-EEE8D75A0281}"/>
              </a:ext>
            </a:extLst>
          </p:cNvPr>
          <p:cNvSpPr/>
          <p:nvPr/>
        </p:nvSpPr>
        <p:spPr>
          <a:xfrm>
            <a:off x="2741248" y="2820493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מלבן 28">
            <a:extLst>
              <a:ext uri="{FF2B5EF4-FFF2-40B4-BE49-F238E27FC236}">
                <a16:creationId xmlns:a16="http://schemas.microsoft.com/office/drawing/2014/main" id="{3814E7CE-0900-4581-A723-758005FAD4E0}"/>
              </a:ext>
            </a:extLst>
          </p:cNvPr>
          <p:cNvSpPr/>
          <p:nvPr/>
        </p:nvSpPr>
        <p:spPr>
          <a:xfrm>
            <a:off x="3286534" y="2820493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מלבן 29">
            <a:extLst>
              <a:ext uri="{FF2B5EF4-FFF2-40B4-BE49-F238E27FC236}">
                <a16:creationId xmlns:a16="http://schemas.microsoft.com/office/drawing/2014/main" id="{3C60D3C7-81B4-4A7D-AF78-E710FEFB3117}"/>
              </a:ext>
            </a:extLst>
          </p:cNvPr>
          <p:cNvSpPr/>
          <p:nvPr/>
        </p:nvSpPr>
        <p:spPr>
          <a:xfrm>
            <a:off x="3831820" y="2820493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מלבן 30">
            <a:extLst>
              <a:ext uri="{FF2B5EF4-FFF2-40B4-BE49-F238E27FC236}">
                <a16:creationId xmlns:a16="http://schemas.microsoft.com/office/drawing/2014/main" id="{107CC7B9-020C-48B4-BF77-A67A36285F1D}"/>
              </a:ext>
            </a:extLst>
          </p:cNvPr>
          <p:cNvSpPr/>
          <p:nvPr/>
        </p:nvSpPr>
        <p:spPr>
          <a:xfrm>
            <a:off x="4377106" y="2820493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מלבן 31">
            <a:extLst>
              <a:ext uri="{FF2B5EF4-FFF2-40B4-BE49-F238E27FC236}">
                <a16:creationId xmlns:a16="http://schemas.microsoft.com/office/drawing/2014/main" id="{DF094561-20B8-4281-88E8-B3854B0482E7}"/>
              </a:ext>
            </a:extLst>
          </p:cNvPr>
          <p:cNvSpPr/>
          <p:nvPr/>
        </p:nvSpPr>
        <p:spPr>
          <a:xfrm>
            <a:off x="4922392" y="2820493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מלבן 32">
            <a:extLst>
              <a:ext uri="{FF2B5EF4-FFF2-40B4-BE49-F238E27FC236}">
                <a16:creationId xmlns:a16="http://schemas.microsoft.com/office/drawing/2014/main" id="{DE37C62D-F697-49B6-99C8-84D9EC48BD5F}"/>
              </a:ext>
            </a:extLst>
          </p:cNvPr>
          <p:cNvSpPr/>
          <p:nvPr/>
        </p:nvSpPr>
        <p:spPr>
          <a:xfrm>
            <a:off x="5467677" y="2820493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מלבן 33">
            <a:extLst>
              <a:ext uri="{FF2B5EF4-FFF2-40B4-BE49-F238E27FC236}">
                <a16:creationId xmlns:a16="http://schemas.microsoft.com/office/drawing/2014/main" id="{93E88A87-A48B-4007-B3F4-BCD64329CBCB}"/>
              </a:ext>
            </a:extLst>
          </p:cNvPr>
          <p:cNvSpPr/>
          <p:nvPr/>
        </p:nvSpPr>
        <p:spPr>
          <a:xfrm>
            <a:off x="6012963" y="2820493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מלבן 37">
            <a:extLst>
              <a:ext uri="{FF2B5EF4-FFF2-40B4-BE49-F238E27FC236}">
                <a16:creationId xmlns:a16="http://schemas.microsoft.com/office/drawing/2014/main" id="{5BD59396-2BA5-43E2-AF01-080489E21D88}"/>
              </a:ext>
            </a:extLst>
          </p:cNvPr>
          <p:cNvSpPr/>
          <p:nvPr/>
        </p:nvSpPr>
        <p:spPr>
          <a:xfrm>
            <a:off x="312886" y="3428898"/>
            <a:ext cx="2303876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מלבן 38">
            <a:extLst>
              <a:ext uri="{FF2B5EF4-FFF2-40B4-BE49-F238E27FC236}">
                <a16:creationId xmlns:a16="http://schemas.microsoft.com/office/drawing/2014/main" id="{E6BB5A9B-E196-48AF-99A6-78C66C8099BF}"/>
              </a:ext>
            </a:extLst>
          </p:cNvPr>
          <p:cNvSpPr/>
          <p:nvPr/>
        </p:nvSpPr>
        <p:spPr>
          <a:xfrm>
            <a:off x="2741248" y="3428898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מלבן 39">
            <a:extLst>
              <a:ext uri="{FF2B5EF4-FFF2-40B4-BE49-F238E27FC236}">
                <a16:creationId xmlns:a16="http://schemas.microsoft.com/office/drawing/2014/main" id="{0AD982F8-2772-4034-BB0D-F5CE1B7E4185}"/>
              </a:ext>
            </a:extLst>
          </p:cNvPr>
          <p:cNvSpPr/>
          <p:nvPr/>
        </p:nvSpPr>
        <p:spPr>
          <a:xfrm>
            <a:off x="3286534" y="3428898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מלבן 40">
            <a:extLst>
              <a:ext uri="{FF2B5EF4-FFF2-40B4-BE49-F238E27FC236}">
                <a16:creationId xmlns:a16="http://schemas.microsoft.com/office/drawing/2014/main" id="{04E4227D-18A9-4C9C-95F5-49CFB1617A35}"/>
              </a:ext>
            </a:extLst>
          </p:cNvPr>
          <p:cNvSpPr/>
          <p:nvPr/>
        </p:nvSpPr>
        <p:spPr>
          <a:xfrm>
            <a:off x="3831820" y="3428898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מלבן 41">
            <a:extLst>
              <a:ext uri="{FF2B5EF4-FFF2-40B4-BE49-F238E27FC236}">
                <a16:creationId xmlns:a16="http://schemas.microsoft.com/office/drawing/2014/main" id="{F43F8EC7-DCF2-4EB5-86C4-899EA97C43C0}"/>
              </a:ext>
            </a:extLst>
          </p:cNvPr>
          <p:cNvSpPr/>
          <p:nvPr/>
        </p:nvSpPr>
        <p:spPr>
          <a:xfrm>
            <a:off x="4377106" y="3428898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מלבן 42">
            <a:extLst>
              <a:ext uri="{FF2B5EF4-FFF2-40B4-BE49-F238E27FC236}">
                <a16:creationId xmlns:a16="http://schemas.microsoft.com/office/drawing/2014/main" id="{A567CAD5-0180-4B21-94B2-5DD03DC2B63D}"/>
              </a:ext>
            </a:extLst>
          </p:cNvPr>
          <p:cNvSpPr/>
          <p:nvPr/>
        </p:nvSpPr>
        <p:spPr>
          <a:xfrm>
            <a:off x="4922392" y="3428898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מלבן 43">
            <a:extLst>
              <a:ext uri="{FF2B5EF4-FFF2-40B4-BE49-F238E27FC236}">
                <a16:creationId xmlns:a16="http://schemas.microsoft.com/office/drawing/2014/main" id="{8C64296C-CBFB-4E9E-982C-1CFE3A5DE5D6}"/>
              </a:ext>
            </a:extLst>
          </p:cNvPr>
          <p:cNvSpPr/>
          <p:nvPr/>
        </p:nvSpPr>
        <p:spPr>
          <a:xfrm>
            <a:off x="5467677" y="3428898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מלבן 44">
            <a:extLst>
              <a:ext uri="{FF2B5EF4-FFF2-40B4-BE49-F238E27FC236}">
                <a16:creationId xmlns:a16="http://schemas.microsoft.com/office/drawing/2014/main" id="{B4439BD1-7C17-4F38-ABC6-15C5E92E908E}"/>
              </a:ext>
            </a:extLst>
          </p:cNvPr>
          <p:cNvSpPr/>
          <p:nvPr/>
        </p:nvSpPr>
        <p:spPr>
          <a:xfrm>
            <a:off x="6012963" y="3428898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מלבן 48">
            <a:extLst>
              <a:ext uri="{FF2B5EF4-FFF2-40B4-BE49-F238E27FC236}">
                <a16:creationId xmlns:a16="http://schemas.microsoft.com/office/drawing/2014/main" id="{1A8009DF-A2CF-4C9A-B82D-A2D86FD05D0C}"/>
              </a:ext>
            </a:extLst>
          </p:cNvPr>
          <p:cNvSpPr/>
          <p:nvPr/>
        </p:nvSpPr>
        <p:spPr>
          <a:xfrm>
            <a:off x="312886" y="4037304"/>
            <a:ext cx="2303876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מלבן 49">
            <a:extLst>
              <a:ext uri="{FF2B5EF4-FFF2-40B4-BE49-F238E27FC236}">
                <a16:creationId xmlns:a16="http://schemas.microsoft.com/office/drawing/2014/main" id="{C8D1A201-9EB5-4BF1-95DE-3843A2CC67AC}"/>
              </a:ext>
            </a:extLst>
          </p:cNvPr>
          <p:cNvSpPr/>
          <p:nvPr/>
        </p:nvSpPr>
        <p:spPr>
          <a:xfrm>
            <a:off x="2741248" y="4037304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מלבן 50">
            <a:extLst>
              <a:ext uri="{FF2B5EF4-FFF2-40B4-BE49-F238E27FC236}">
                <a16:creationId xmlns:a16="http://schemas.microsoft.com/office/drawing/2014/main" id="{1BE9171B-3369-407C-8D62-2CB03976099F}"/>
              </a:ext>
            </a:extLst>
          </p:cNvPr>
          <p:cNvSpPr/>
          <p:nvPr/>
        </p:nvSpPr>
        <p:spPr>
          <a:xfrm>
            <a:off x="3286534" y="4037304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מלבן 51">
            <a:extLst>
              <a:ext uri="{FF2B5EF4-FFF2-40B4-BE49-F238E27FC236}">
                <a16:creationId xmlns:a16="http://schemas.microsoft.com/office/drawing/2014/main" id="{FBC97427-2D40-4B05-A047-44C096CB0490}"/>
              </a:ext>
            </a:extLst>
          </p:cNvPr>
          <p:cNvSpPr/>
          <p:nvPr/>
        </p:nvSpPr>
        <p:spPr>
          <a:xfrm>
            <a:off x="3831820" y="4037304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מלבן 52">
            <a:extLst>
              <a:ext uri="{FF2B5EF4-FFF2-40B4-BE49-F238E27FC236}">
                <a16:creationId xmlns:a16="http://schemas.microsoft.com/office/drawing/2014/main" id="{4480C6A7-C3D2-4F99-BE14-07AB2138E266}"/>
              </a:ext>
            </a:extLst>
          </p:cNvPr>
          <p:cNvSpPr/>
          <p:nvPr/>
        </p:nvSpPr>
        <p:spPr>
          <a:xfrm>
            <a:off x="4377106" y="4037304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מלבן 53">
            <a:extLst>
              <a:ext uri="{FF2B5EF4-FFF2-40B4-BE49-F238E27FC236}">
                <a16:creationId xmlns:a16="http://schemas.microsoft.com/office/drawing/2014/main" id="{C17EC2B3-1947-48B4-9851-162F4A0A3674}"/>
              </a:ext>
            </a:extLst>
          </p:cNvPr>
          <p:cNvSpPr/>
          <p:nvPr/>
        </p:nvSpPr>
        <p:spPr>
          <a:xfrm>
            <a:off x="4922392" y="4037304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מלבן 54">
            <a:extLst>
              <a:ext uri="{FF2B5EF4-FFF2-40B4-BE49-F238E27FC236}">
                <a16:creationId xmlns:a16="http://schemas.microsoft.com/office/drawing/2014/main" id="{173017D6-EB65-403F-A2BE-FC9506BA125C}"/>
              </a:ext>
            </a:extLst>
          </p:cNvPr>
          <p:cNvSpPr/>
          <p:nvPr/>
        </p:nvSpPr>
        <p:spPr>
          <a:xfrm>
            <a:off x="5467677" y="4037304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מלבן 55">
            <a:extLst>
              <a:ext uri="{FF2B5EF4-FFF2-40B4-BE49-F238E27FC236}">
                <a16:creationId xmlns:a16="http://schemas.microsoft.com/office/drawing/2014/main" id="{1AAACD42-D600-4D15-B77D-5BD94DAFF432}"/>
              </a:ext>
            </a:extLst>
          </p:cNvPr>
          <p:cNvSpPr/>
          <p:nvPr/>
        </p:nvSpPr>
        <p:spPr>
          <a:xfrm>
            <a:off x="6012963" y="4037304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מלבן 59">
            <a:extLst>
              <a:ext uri="{FF2B5EF4-FFF2-40B4-BE49-F238E27FC236}">
                <a16:creationId xmlns:a16="http://schemas.microsoft.com/office/drawing/2014/main" id="{749D55CA-398A-4FDE-A077-52FE66C2A5AE}"/>
              </a:ext>
            </a:extLst>
          </p:cNvPr>
          <p:cNvSpPr/>
          <p:nvPr/>
        </p:nvSpPr>
        <p:spPr>
          <a:xfrm>
            <a:off x="312886" y="4645709"/>
            <a:ext cx="2303876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מלבן 60">
            <a:extLst>
              <a:ext uri="{FF2B5EF4-FFF2-40B4-BE49-F238E27FC236}">
                <a16:creationId xmlns:a16="http://schemas.microsoft.com/office/drawing/2014/main" id="{63AAF974-7CBB-449D-9821-262F8FB0B106}"/>
              </a:ext>
            </a:extLst>
          </p:cNvPr>
          <p:cNvSpPr/>
          <p:nvPr/>
        </p:nvSpPr>
        <p:spPr>
          <a:xfrm>
            <a:off x="2741248" y="4645709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מלבן 61">
            <a:extLst>
              <a:ext uri="{FF2B5EF4-FFF2-40B4-BE49-F238E27FC236}">
                <a16:creationId xmlns:a16="http://schemas.microsoft.com/office/drawing/2014/main" id="{A41C78C2-8BF8-4F3A-B69E-66F8C674CBF1}"/>
              </a:ext>
            </a:extLst>
          </p:cNvPr>
          <p:cNvSpPr/>
          <p:nvPr/>
        </p:nvSpPr>
        <p:spPr>
          <a:xfrm>
            <a:off x="3286534" y="4645709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מלבן 62">
            <a:extLst>
              <a:ext uri="{FF2B5EF4-FFF2-40B4-BE49-F238E27FC236}">
                <a16:creationId xmlns:a16="http://schemas.microsoft.com/office/drawing/2014/main" id="{01175485-3320-4865-9BF7-EB835A12FF50}"/>
              </a:ext>
            </a:extLst>
          </p:cNvPr>
          <p:cNvSpPr/>
          <p:nvPr/>
        </p:nvSpPr>
        <p:spPr>
          <a:xfrm>
            <a:off x="3831820" y="4645709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מלבן 63">
            <a:extLst>
              <a:ext uri="{FF2B5EF4-FFF2-40B4-BE49-F238E27FC236}">
                <a16:creationId xmlns:a16="http://schemas.microsoft.com/office/drawing/2014/main" id="{1D044A6A-3614-4EC6-B546-0D7CAF742BDD}"/>
              </a:ext>
            </a:extLst>
          </p:cNvPr>
          <p:cNvSpPr/>
          <p:nvPr/>
        </p:nvSpPr>
        <p:spPr>
          <a:xfrm>
            <a:off x="4377106" y="4645709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מלבן 64">
            <a:extLst>
              <a:ext uri="{FF2B5EF4-FFF2-40B4-BE49-F238E27FC236}">
                <a16:creationId xmlns:a16="http://schemas.microsoft.com/office/drawing/2014/main" id="{BBB05A7F-83A3-4A61-B114-AB0B2E1AD3BC}"/>
              </a:ext>
            </a:extLst>
          </p:cNvPr>
          <p:cNvSpPr/>
          <p:nvPr/>
        </p:nvSpPr>
        <p:spPr>
          <a:xfrm>
            <a:off x="4922392" y="4645709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מלבן 65">
            <a:extLst>
              <a:ext uri="{FF2B5EF4-FFF2-40B4-BE49-F238E27FC236}">
                <a16:creationId xmlns:a16="http://schemas.microsoft.com/office/drawing/2014/main" id="{CE0D6BB6-B32A-4850-8BE7-4CD55A319FD9}"/>
              </a:ext>
            </a:extLst>
          </p:cNvPr>
          <p:cNvSpPr/>
          <p:nvPr/>
        </p:nvSpPr>
        <p:spPr>
          <a:xfrm>
            <a:off x="5467677" y="4645709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מלבן 66">
            <a:extLst>
              <a:ext uri="{FF2B5EF4-FFF2-40B4-BE49-F238E27FC236}">
                <a16:creationId xmlns:a16="http://schemas.microsoft.com/office/drawing/2014/main" id="{6C247F8A-EF11-4CC4-9123-42686136F0D3}"/>
              </a:ext>
            </a:extLst>
          </p:cNvPr>
          <p:cNvSpPr/>
          <p:nvPr/>
        </p:nvSpPr>
        <p:spPr>
          <a:xfrm>
            <a:off x="6012963" y="4645709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4" name="מלבן 70">
            <a:extLst>
              <a:ext uri="{FF2B5EF4-FFF2-40B4-BE49-F238E27FC236}">
                <a16:creationId xmlns:a16="http://schemas.microsoft.com/office/drawing/2014/main" id="{E8087FED-6C6F-44E3-81CB-0D7142F0CAFC}"/>
              </a:ext>
            </a:extLst>
          </p:cNvPr>
          <p:cNvSpPr/>
          <p:nvPr/>
        </p:nvSpPr>
        <p:spPr>
          <a:xfrm>
            <a:off x="312886" y="5268142"/>
            <a:ext cx="2303876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5" name="מלבן 71">
            <a:extLst>
              <a:ext uri="{FF2B5EF4-FFF2-40B4-BE49-F238E27FC236}">
                <a16:creationId xmlns:a16="http://schemas.microsoft.com/office/drawing/2014/main" id="{34D3F5A9-7D58-4831-94D2-8B4A5D5E45F1}"/>
              </a:ext>
            </a:extLst>
          </p:cNvPr>
          <p:cNvSpPr/>
          <p:nvPr/>
        </p:nvSpPr>
        <p:spPr>
          <a:xfrm>
            <a:off x="2741248" y="5268142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מלבן 72">
            <a:extLst>
              <a:ext uri="{FF2B5EF4-FFF2-40B4-BE49-F238E27FC236}">
                <a16:creationId xmlns:a16="http://schemas.microsoft.com/office/drawing/2014/main" id="{2618F573-4CC0-43B8-B212-6B259080753F}"/>
              </a:ext>
            </a:extLst>
          </p:cNvPr>
          <p:cNvSpPr/>
          <p:nvPr/>
        </p:nvSpPr>
        <p:spPr>
          <a:xfrm>
            <a:off x="3286534" y="5268142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מלבן 73">
            <a:extLst>
              <a:ext uri="{FF2B5EF4-FFF2-40B4-BE49-F238E27FC236}">
                <a16:creationId xmlns:a16="http://schemas.microsoft.com/office/drawing/2014/main" id="{5392EC90-0746-450F-A297-733F63B3090F}"/>
              </a:ext>
            </a:extLst>
          </p:cNvPr>
          <p:cNvSpPr/>
          <p:nvPr/>
        </p:nvSpPr>
        <p:spPr>
          <a:xfrm>
            <a:off x="3831820" y="5268142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8" name="מלבן 74">
            <a:extLst>
              <a:ext uri="{FF2B5EF4-FFF2-40B4-BE49-F238E27FC236}">
                <a16:creationId xmlns:a16="http://schemas.microsoft.com/office/drawing/2014/main" id="{94A3329E-A605-4B8E-9B1F-AE3ABD93B3F8}"/>
              </a:ext>
            </a:extLst>
          </p:cNvPr>
          <p:cNvSpPr/>
          <p:nvPr/>
        </p:nvSpPr>
        <p:spPr>
          <a:xfrm>
            <a:off x="4377106" y="5268142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9" name="מלבן 75">
            <a:extLst>
              <a:ext uri="{FF2B5EF4-FFF2-40B4-BE49-F238E27FC236}">
                <a16:creationId xmlns:a16="http://schemas.microsoft.com/office/drawing/2014/main" id="{4532E694-30EC-4231-B3B2-A31F4DB7A9F4}"/>
              </a:ext>
            </a:extLst>
          </p:cNvPr>
          <p:cNvSpPr/>
          <p:nvPr/>
        </p:nvSpPr>
        <p:spPr>
          <a:xfrm>
            <a:off x="4922392" y="5268142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0" name="מלבן 76">
            <a:extLst>
              <a:ext uri="{FF2B5EF4-FFF2-40B4-BE49-F238E27FC236}">
                <a16:creationId xmlns:a16="http://schemas.microsoft.com/office/drawing/2014/main" id="{07B88F21-2136-4594-B0BA-55B1E0B4483F}"/>
              </a:ext>
            </a:extLst>
          </p:cNvPr>
          <p:cNvSpPr/>
          <p:nvPr/>
        </p:nvSpPr>
        <p:spPr>
          <a:xfrm>
            <a:off x="5467677" y="5268142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1" name="מלבן 77">
            <a:extLst>
              <a:ext uri="{FF2B5EF4-FFF2-40B4-BE49-F238E27FC236}">
                <a16:creationId xmlns:a16="http://schemas.microsoft.com/office/drawing/2014/main" id="{261F7FC0-9B05-43A7-B04E-52C899B494F4}"/>
              </a:ext>
            </a:extLst>
          </p:cNvPr>
          <p:cNvSpPr/>
          <p:nvPr/>
        </p:nvSpPr>
        <p:spPr>
          <a:xfrm>
            <a:off x="6012963" y="5268142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" name="מלבן 81">
            <a:extLst>
              <a:ext uri="{FF2B5EF4-FFF2-40B4-BE49-F238E27FC236}">
                <a16:creationId xmlns:a16="http://schemas.microsoft.com/office/drawing/2014/main" id="{820DF529-BA88-4E44-AAF6-4656448F8002}"/>
              </a:ext>
            </a:extLst>
          </p:cNvPr>
          <p:cNvSpPr/>
          <p:nvPr/>
        </p:nvSpPr>
        <p:spPr>
          <a:xfrm>
            <a:off x="312886" y="5876547"/>
            <a:ext cx="2303876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" name="מלבן 82">
            <a:extLst>
              <a:ext uri="{FF2B5EF4-FFF2-40B4-BE49-F238E27FC236}">
                <a16:creationId xmlns:a16="http://schemas.microsoft.com/office/drawing/2014/main" id="{40656A23-DA1E-4D57-B3BB-4FE45A89567A}"/>
              </a:ext>
            </a:extLst>
          </p:cNvPr>
          <p:cNvSpPr/>
          <p:nvPr/>
        </p:nvSpPr>
        <p:spPr>
          <a:xfrm>
            <a:off x="2741248" y="5876547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4" name="מלבן 83">
            <a:extLst>
              <a:ext uri="{FF2B5EF4-FFF2-40B4-BE49-F238E27FC236}">
                <a16:creationId xmlns:a16="http://schemas.microsoft.com/office/drawing/2014/main" id="{09AD1E93-3F1F-46ED-A668-7B794056C5EF}"/>
              </a:ext>
            </a:extLst>
          </p:cNvPr>
          <p:cNvSpPr/>
          <p:nvPr/>
        </p:nvSpPr>
        <p:spPr>
          <a:xfrm>
            <a:off x="3286534" y="5876547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5" name="מלבן 84">
            <a:extLst>
              <a:ext uri="{FF2B5EF4-FFF2-40B4-BE49-F238E27FC236}">
                <a16:creationId xmlns:a16="http://schemas.microsoft.com/office/drawing/2014/main" id="{2A67D6C1-CD97-4E9A-97C3-7BE6120C0F12}"/>
              </a:ext>
            </a:extLst>
          </p:cNvPr>
          <p:cNvSpPr/>
          <p:nvPr/>
        </p:nvSpPr>
        <p:spPr>
          <a:xfrm>
            <a:off x="3831820" y="5876547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6" name="מלבן 85">
            <a:extLst>
              <a:ext uri="{FF2B5EF4-FFF2-40B4-BE49-F238E27FC236}">
                <a16:creationId xmlns:a16="http://schemas.microsoft.com/office/drawing/2014/main" id="{6559B90B-580E-4ED4-8F4D-B23F2C30ECA8}"/>
              </a:ext>
            </a:extLst>
          </p:cNvPr>
          <p:cNvSpPr/>
          <p:nvPr/>
        </p:nvSpPr>
        <p:spPr>
          <a:xfrm>
            <a:off x="4377106" y="5876547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7" name="מלבן 86">
            <a:extLst>
              <a:ext uri="{FF2B5EF4-FFF2-40B4-BE49-F238E27FC236}">
                <a16:creationId xmlns:a16="http://schemas.microsoft.com/office/drawing/2014/main" id="{5D0A6AD8-26EF-4116-95E4-D3721DA9A8BB}"/>
              </a:ext>
            </a:extLst>
          </p:cNvPr>
          <p:cNvSpPr/>
          <p:nvPr/>
        </p:nvSpPr>
        <p:spPr>
          <a:xfrm>
            <a:off x="4922392" y="5876547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8" name="מלבן 87">
            <a:extLst>
              <a:ext uri="{FF2B5EF4-FFF2-40B4-BE49-F238E27FC236}">
                <a16:creationId xmlns:a16="http://schemas.microsoft.com/office/drawing/2014/main" id="{37563123-1E3C-4DC0-A750-0B212D396485}"/>
              </a:ext>
            </a:extLst>
          </p:cNvPr>
          <p:cNvSpPr/>
          <p:nvPr/>
        </p:nvSpPr>
        <p:spPr>
          <a:xfrm>
            <a:off x="5467677" y="5876547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9" name="מלבן 88">
            <a:extLst>
              <a:ext uri="{FF2B5EF4-FFF2-40B4-BE49-F238E27FC236}">
                <a16:creationId xmlns:a16="http://schemas.microsoft.com/office/drawing/2014/main" id="{72D4505A-A7DF-4D3A-8AE4-691A9A268666}"/>
              </a:ext>
            </a:extLst>
          </p:cNvPr>
          <p:cNvSpPr/>
          <p:nvPr/>
        </p:nvSpPr>
        <p:spPr>
          <a:xfrm>
            <a:off x="6012963" y="5876547"/>
            <a:ext cx="443593" cy="473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118" name="קבוצה 1">
            <a:extLst>
              <a:ext uri="{FF2B5EF4-FFF2-40B4-BE49-F238E27FC236}">
                <a16:creationId xmlns:a16="http://schemas.microsoft.com/office/drawing/2014/main" id="{F08C34AB-B27F-4A58-9FE9-D49F16540DD4}"/>
              </a:ext>
            </a:extLst>
          </p:cNvPr>
          <p:cNvGrpSpPr/>
          <p:nvPr/>
        </p:nvGrpSpPr>
        <p:grpSpPr>
          <a:xfrm>
            <a:off x="3255324" y="1182030"/>
            <a:ext cx="3131310" cy="461665"/>
            <a:chOff x="3969833" y="1940309"/>
            <a:chExt cx="6638400" cy="978732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7B5B996B-5764-444C-8449-D713FFEB77FB}"/>
                </a:ext>
              </a:extLst>
            </p:cNvPr>
            <p:cNvSpPr txBox="1"/>
            <p:nvPr/>
          </p:nvSpPr>
          <p:spPr>
            <a:xfrm>
              <a:off x="3969833" y="1940309"/>
              <a:ext cx="982810" cy="9787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400" dirty="0">
                  <a:latin typeface="Constantia" panose="02030602050306030303" pitchFamily="18" charset="0"/>
                </a:rPr>
                <a:t>M</a:t>
              </a:r>
              <a:endParaRPr lang="he-IL" sz="2400" dirty="0">
                <a:latin typeface="Constantia" panose="02030602050306030303" pitchFamily="18" charset="0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A1E65D00-C6E3-4E7A-BD87-BD61C6EF1C30}"/>
                </a:ext>
              </a:extLst>
            </p:cNvPr>
            <p:cNvSpPr txBox="1"/>
            <p:nvPr/>
          </p:nvSpPr>
          <p:spPr>
            <a:xfrm>
              <a:off x="5215051" y="1940309"/>
              <a:ext cx="792501" cy="9787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400" dirty="0">
                  <a:latin typeface="Constantia" panose="02030602050306030303" pitchFamily="18" charset="0"/>
                </a:rPr>
                <a:t>T</a:t>
              </a:r>
              <a:endParaRPr lang="he-IL" sz="2400" dirty="0">
                <a:latin typeface="Constantia" panose="02030602050306030303" pitchFamily="18" charset="0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DC6F7779-614B-40A6-811D-3E81E2B838A5}"/>
                </a:ext>
              </a:extLst>
            </p:cNvPr>
            <p:cNvSpPr txBox="1"/>
            <p:nvPr/>
          </p:nvSpPr>
          <p:spPr>
            <a:xfrm>
              <a:off x="6214948" y="1940309"/>
              <a:ext cx="1057576" cy="9787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400" dirty="0">
                  <a:latin typeface="Constantia" panose="02030602050306030303" pitchFamily="18" charset="0"/>
                </a:rPr>
                <a:t>W</a:t>
              </a:r>
              <a:endParaRPr lang="he-IL" sz="2400" dirty="0">
                <a:latin typeface="Constantia" panose="02030602050306030303" pitchFamily="18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1F67644E-7A66-4370-8D9A-E8BC10B75B49}"/>
                </a:ext>
              </a:extLst>
            </p:cNvPr>
            <p:cNvSpPr txBox="1"/>
            <p:nvPr/>
          </p:nvSpPr>
          <p:spPr>
            <a:xfrm>
              <a:off x="7527074" y="1940309"/>
              <a:ext cx="792501" cy="9787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400" dirty="0">
                  <a:latin typeface="Constantia" panose="02030602050306030303" pitchFamily="18" charset="0"/>
                </a:rPr>
                <a:t>T</a:t>
              </a:r>
              <a:endParaRPr lang="he-IL" sz="2400" dirty="0">
                <a:latin typeface="Constantia" panose="02030602050306030303" pitchFamily="18" charset="0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A71A71AB-1614-41FB-8C07-F89A2CD20BEC}"/>
                </a:ext>
              </a:extLst>
            </p:cNvPr>
            <p:cNvSpPr txBox="1"/>
            <p:nvPr/>
          </p:nvSpPr>
          <p:spPr>
            <a:xfrm>
              <a:off x="8683086" y="1940309"/>
              <a:ext cx="744924" cy="9787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400" dirty="0">
                  <a:latin typeface="Constantia" panose="02030602050306030303" pitchFamily="18" charset="0"/>
                </a:rPr>
                <a:t>F</a:t>
              </a:r>
              <a:endParaRPr lang="he-IL" sz="2400" dirty="0">
                <a:latin typeface="Constantia" panose="02030602050306030303" pitchFamily="18" charset="0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335A981-AB32-462C-9365-FE0A8B08584A}"/>
                </a:ext>
              </a:extLst>
            </p:cNvPr>
            <p:cNvSpPr txBox="1"/>
            <p:nvPr/>
          </p:nvSpPr>
          <p:spPr>
            <a:xfrm>
              <a:off x="9883699" y="1940309"/>
              <a:ext cx="724534" cy="9787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400" dirty="0">
                  <a:latin typeface="Constantia" panose="02030602050306030303" pitchFamily="18" charset="0"/>
                </a:rPr>
                <a:t>S</a:t>
              </a:r>
              <a:endParaRPr lang="he-IL" sz="2400" dirty="0">
                <a:latin typeface="Constantia" panose="02030602050306030303" pitchFamily="18" charset="0"/>
              </a:endParaRPr>
            </a:p>
          </p:txBody>
        </p: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5B9227B6-F956-4841-AF5D-5E27FFF1A7BE}"/>
              </a:ext>
            </a:extLst>
          </p:cNvPr>
          <p:cNvSpPr txBox="1"/>
          <p:nvPr/>
        </p:nvSpPr>
        <p:spPr>
          <a:xfrm>
            <a:off x="2781928" y="1182030"/>
            <a:ext cx="3417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>
                <a:latin typeface="Constantia" panose="02030602050306030303" pitchFamily="18" charset="0"/>
              </a:rPr>
              <a:t>S</a:t>
            </a:r>
            <a:endParaRPr lang="he-IL" sz="2400" dirty="0">
              <a:latin typeface="Constantia" panose="02030602050306030303" pitchFamily="18" charset="0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283A6C60-4561-495A-A2A9-EE77532AB3EC}"/>
              </a:ext>
            </a:extLst>
          </p:cNvPr>
          <p:cNvSpPr/>
          <p:nvPr/>
        </p:nvSpPr>
        <p:spPr>
          <a:xfrm>
            <a:off x="202581" y="6526433"/>
            <a:ext cx="6573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Baskerville Old Face" panose="02020602080505020303" pitchFamily="18" charset="0"/>
                <a:cs typeface="Arial" panose="020B0604020202020204" pitchFamily="34" charset="0"/>
              </a:rPr>
              <a:t>Personal Boundaries</a:t>
            </a:r>
            <a:r>
              <a:rPr lang="en-US" sz="1600" dirty="0">
                <a:latin typeface="Baskerville Old Face" panose="02020602080505020303" pitchFamily="18" charset="0"/>
                <a:cs typeface="Arial" panose="020B0604020202020204" pitchFamily="34" charset="0"/>
              </a:rPr>
              <a:t>: Protect Your Time: Establish "non-negotiables" for your personal and professional life.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665EFA7-DBEB-453C-80D7-51729F6C9A74}"/>
              </a:ext>
            </a:extLst>
          </p:cNvPr>
          <p:cNvSpPr/>
          <p:nvPr/>
        </p:nvSpPr>
        <p:spPr>
          <a:xfrm>
            <a:off x="289932" y="7203688"/>
            <a:ext cx="6356195" cy="17284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6092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52DFEC-2280-4B80-ACB9-73AE4C227D16}"/>
              </a:ext>
            </a:extLst>
          </p:cNvPr>
          <p:cNvSpPr/>
          <p:nvPr/>
        </p:nvSpPr>
        <p:spPr>
          <a:xfrm>
            <a:off x="0" y="111512"/>
            <a:ext cx="6858000" cy="5241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26EA83-6EAE-4479-A1D2-FA3636C87EFE}"/>
              </a:ext>
            </a:extLst>
          </p:cNvPr>
          <p:cNvSpPr/>
          <p:nvPr/>
        </p:nvSpPr>
        <p:spPr>
          <a:xfrm>
            <a:off x="100361" y="44604"/>
            <a:ext cx="3077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Daily Page: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8A5123-366D-4637-87B3-5C08A7FFEE33}"/>
              </a:ext>
            </a:extLst>
          </p:cNvPr>
          <p:cNvSpPr/>
          <p:nvPr/>
        </p:nvSpPr>
        <p:spPr>
          <a:xfrm>
            <a:off x="4916449" y="156118"/>
            <a:ext cx="1583472" cy="423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B26AFF-E75C-4A81-A8BB-6D5D919EF704}"/>
              </a:ext>
            </a:extLst>
          </p:cNvPr>
          <p:cNvSpPr/>
          <p:nvPr/>
        </p:nvSpPr>
        <p:spPr>
          <a:xfrm>
            <a:off x="3702206" y="127568"/>
            <a:ext cx="18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</a:rPr>
              <a:t>Date:</a:t>
            </a:r>
            <a:endParaRPr lang="he-IL" sz="2800" dirty="0">
              <a:solidFill>
                <a:schemeClr val="bg1"/>
              </a:solidFill>
              <a:latin typeface="The Serif Hand Extrablack" panose="03070B020305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223AAC-2D35-421F-AE91-B061A8577A42}"/>
              </a:ext>
            </a:extLst>
          </p:cNvPr>
          <p:cNvSpPr/>
          <p:nvPr/>
        </p:nvSpPr>
        <p:spPr>
          <a:xfrm>
            <a:off x="1137424" y="810321"/>
            <a:ext cx="5471533" cy="8735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E3722A-A7FE-4824-8C13-1232EC784AA9}"/>
              </a:ext>
            </a:extLst>
          </p:cNvPr>
          <p:cNvSpPr/>
          <p:nvPr/>
        </p:nvSpPr>
        <p:spPr>
          <a:xfrm rot="16200000">
            <a:off x="184295" y="827269"/>
            <a:ext cx="103646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Today's Priority: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996267-9C82-49DE-B27A-E43B5A411C6F}"/>
              </a:ext>
            </a:extLst>
          </p:cNvPr>
          <p:cNvSpPr/>
          <p:nvPr/>
        </p:nvSpPr>
        <p:spPr>
          <a:xfrm>
            <a:off x="3412274" y="1405274"/>
            <a:ext cx="3847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The single most important task for the day.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54F2F0-1D8F-4A5B-8E6D-2ECEB55BC064}"/>
              </a:ext>
            </a:extLst>
          </p:cNvPr>
          <p:cNvSpPr/>
          <p:nvPr/>
        </p:nvSpPr>
        <p:spPr>
          <a:xfrm>
            <a:off x="323385" y="1921727"/>
            <a:ext cx="4014439" cy="18362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C507A0-7C94-436F-B3D5-508B47EB5E1D}"/>
              </a:ext>
            </a:extLst>
          </p:cNvPr>
          <p:cNvSpPr/>
          <p:nvPr/>
        </p:nvSpPr>
        <p:spPr>
          <a:xfrm>
            <a:off x="-234176" y="1893177"/>
            <a:ext cx="1851102" cy="575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41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Top 3 Tasks: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025CE1-92B8-4D97-9271-B7A7550340B3}"/>
              </a:ext>
            </a:extLst>
          </p:cNvPr>
          <p:cNvSpPr/>
          <p:nvPr/>
        </p:nvSpPr>
        <p:spPr>
          <a:xfrm>
            <a:off x="1494263" y="2115238"/>
            <a:ext cx="45831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Limit your focus to avoid overwhelm.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068599-A6E7-49C8-B2FE-0071E57930B7}"/>
              </a:ext>
            </a:extLst>
          </p:cNvPr>
          <p:cNvSpPr/>
          <p:nvPr/>
        </p:nvSpPr>
        <p:spPr>
          <a:xfrm>
            <a:off x="858644" y="7828156"/>
            <a:ext cx="5776333" cy="11039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980379-5E64-4752-9209-BDB882279CFD}"/>
              </a:ext>
            </a:extLst>
          </p:cNvPr>
          <p:cNvSpPr/>
          <p:nvPr/>
        </p:nvSpPr>
        <p:spPr>
          <a:xfrm rot="16200000">
            <a:off x="-79831" y="8001108"/>
            <a:ext cx="1159726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Reflect &amp; Evaluate: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D73BCA-8C22-46C6-ABFF-6DA3EC0895DE}"/>
              </a:ext>
            </a:extLst>
          </p:cNvPr>
          <p:cNvSpPr/>
          <p:nvPr/>
        </p:nvSpPr>
        <p:spPr>
          <a:xfrm>
            <a:off x="836341" y="8676089"/>
            <a:ext cx="56313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Evaluate if you stayed true to your essentials and how you can improve tomorrow.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6C3390-96E4-4677-A5DB-DAFF6AD01CD4}"/>
              </a:ext>
            </a:extLst>
          </p:cNvPr>
          <p:cNvSpPr/>
          <p:nvPr/>
        </p:nvSpPr>
        <p:spPr>
          <a:xfrm>
            <a:off x="457200" y="2520173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344285-11A1-4B3B-9390-86BC0FCA9C38}"/>
              </a:ext>
            </a:extLst>
          </p:cNvPr>
          <p:cNvSpPr/>
          <p:nvPr/>
        </p:nvSpPr>
        <p:spPr>
          <a:xfrm>
            <a:off x="457200" y="2917900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68F085-335A-4708-B916-21C6CDA23402}"/>
              </a:ext>
            </a:extLst>
          </p:cNvPr>
          <p:cNvSpPr/>
          <p:nvPr/>
        </p:nvSpPr>
        <p:spPr>
          <a:xfrm>
            <a:off x="457200" y="3315627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BABA4F-3653-4245-A738-A4C7B35025F8}"/>
              </a:ext>
            </a:extLst>
          </p:cNvPr>
          <p:cNvGrpSpPr/>
          <p:nvPr/>
        </p:nvGrpSpPr>
        <p:grpSpPr>
          <a:xfrm>
            <a:off x="892098" y="2821257"/>
            <a:ext cx="3289610" cy="795454"/>
            <a:chOff x="892097" y="2821257"/>
            <a:chExt cx="5363737" cy="795454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282E1F8-2454-4728-A34B-203A4DC388F6}"/>
                </a:ext>
              </a:extLst>
            </p:cNvPr>
            <p:cNvCxnSpPr/>
            <p:nvPr/>
          </p:nvCxnSpPr>
          <p:spPr>
            <a:xfrm>
              <a:off x="892097" y="2821257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3EBCEF8-BDDE-4509-9057-D4FFAD11C559}"/>
                </a:ext>
              </a:extLst>
            </p:cNvPr>
            <p:cNvCxnSpPr/>
            <p:nvPr/>
          </p:nvCxnSpPr>
          <p:spPr>
            <a:xfrm>
              <a:off x="892097" y="3218984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C7A90BD-65B8-4B72-AD49-840C2F0CDE2F}"/>
                </a:ext>
              </a:extLst>
            </p:cNvPr>
            <p:cNvCxnSpPr/>
            <p:nvPr/>
          </p:nvCxnSpPr>
          <p:spPr>
            <a:xfrm>
              <a:off x="892097" y="3616711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0382AEBF-83BC-4EF7-8C8B-7475BBFCAEC1}"/>
              </a:ext>
            </a:extLst>
          </p:cNvPr>
          <p:cNvSpPr/>
          <p:nvPr/>
        </p:nvSpPr>
        <p:spPr>
          <a:xfrm rot="16200000">
            <a:off x="-953680" y="5563048"/>
            <a:ext cx="2616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</a:rPr>
              <a:t>Schedule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2800" dirty="0">
                <a:latin typeface="The Serif Hand Extrablack" panose="03070B02030502020204" pitchFamily="66" charset="0"/>
              </a:rPr>
              <a:t>Time Blocks: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F53296-3593-4962-84F4-1EFA2E4DA237}"/>
              </a:ext>
            </a:extLst>
          </p:cNvPr>
          <p:cNvSpPr/>
          <p:nvPr/>
        </p:nvSpPr>
        <p:spPr>
          <a:xfrm>
            <a:off x="4457701" y="1907079"/>
            <a:ext cx="173122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he Serif Hand Extrablack" panose="03070B02030502020204" pitchFamily="66" charset="0"/>
              </a:rPr>
              <a:t>Pause &amp; Reflect: </a:t>
            </a:r>
          </a:p>
          <a:p>
            <a:r>
              <a:rPr lang="en-US" dirty="0">
                <a:latin typeface="Baskerville Old Face" panose="02020602080505020303" pitchFamily="18" charset="0"/>
                <a:cs typeface="Arial" panose="020B0604020202020204" pitchFamily="34" charset="0"/>
              </a:rPr>
              <a:t>Don’t forget to take short breaks for clarity.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583E5F-28AA-40AC-83B4-520481FB0874}"/>
              </a:ext>
            </a:extLst>
          </p:cNvPr>
          <p:cNvSpPr/>
          <p:nvPr/>
        </p:nvSpPr>
        <p:spPr>
          <a:xfrm rot="16200000">
            <a:off x="-1014171" y="5181103"/>
            <a:ext cx="3464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Allocate specific time blocks for your top tasks, ensuring adequate time for essential activities.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B4E2684A-BC5A-4EA1-9B5D-4929DAF1B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624" y="2230244"/>
            <a:ext cx="604985" cy="12099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704918-E18E-970F-C736-91CAAEC612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0" t="14391" r="7072" b="44024"/>
          <a:stretch/>
        </p:blipFill>
        <p:spPr>
          <a:xfrm>
            <a:off x="1003610" y="3947531"/>
            <a:ext cx="5497550" cy="38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631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52DFEC-2280-4B80-ACB9-73AE4C227D16}"/>
              </a:ext>
            </a:extLst>
          </p:cNvPr>
          <p:cNvSpPr/>
          <p:nvPr/>
        </p:nvSpPr>
        <p:spPr>
          <a:xfrm>
            <a:off x="0" y="111512"/>
            <a:ext cx="6858000" cy="5241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26EA83-6EAE-4479-A1D2-FA3636C87EFE}"/>
              </a:ext>
            </a:extLst>
          </p:cNvPr>
          <p:cNvSpPr/>
          <p:nvPr/>
        </p:nvSpPr>
        <p:spPr>
          <a:xfrm>
            <a:off x="100361" y="44604"/>
            <a:ext cx="3077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Daily Page: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8A5123-366D-4637-87B3-5C08A7FFEE33}"/>
              </a:ext>
            </a:extLst>
          </p:cNvPr>
          <p:cNvSpPr/>
          <p:nvPr/>
        </p:nvSpPr>
        <p:spPr>
          <a:xfrm>
            <a:off x="4916449" y="156118"/>
            <a:ext cx="1583472" cy="423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B26AFF-E75C-4A81-A8BB-6D5D919EF704}"/>
              </a:ext>
            </a:extLst>
          </p:cNvPr>
          <p:cNvSpPr/>
          <p:nvPr/>
        </p:nvSpPr>
        <p:spPr>
          <a:xfrm>
            <a:off x="3702206" y="127568"/>
            <a:ext cx="18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he Serif Hand Extrablack" panose="03070B02030502020204" pitchFamily="66" charset="0"/>
                <a:ea typeface="Calibri" panose="020F0502020204030204" pitchFamily="34" charset="0"/>
              </a:rPr>
              <a:t>Date:</a:t>
            </a:r>
            <a:endParaRPr lang="he-IL" sz="2800" dirty="0">
              <a:solidFill>
                <a:schemeClr val="bg1"/>
              </a:solidFill>
              <a:latin typeface="The Serif Hand Extrablack" panose="03070B020305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223AAC-2D35-421F-AE91-B061A8577A42}"/>
              </a:ext>
            </a:extLst>
          </p:cNvPr>
          <p:cNvSpPr/>
          <p:nvPr/>
        </p:nvSpPr>
        <p:spPr>
          <a:xfrm>
            <a:off x="1137424" y="810321"/>
            <a:ext cx="5471533" cy="8735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E3722A-A7FE-4824-8C13-1232EC784AA9}"/>
              </a:ext>
            </a:extLst>
          </p:cNvPr>
          <p:cNvSpPr/>
          <p:nvPr/>
        </p:nvSpPr>
        <p:spPr>
          <a:xfrm rot="16200000">
            <a:off x="184295" y="827269"/>
            <a:ext cx="103646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Today's Priority: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996267-9C82-49DE-B27A-E43B5A411C6F}"/>
              </a:ext>
            </a:extLst>
          </p:cNvPr>
          <p:cNvSpPr/>
          <p:nvPr/>
        </p:nvSpPr>
        <p:spPr>
          <a:xfrm>
            <a:off x="3412274" y="1405274"/>
            <a:ext cx="3847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The single most important task for the day.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54F2F0-1D8F-4A5B-8E6D-2ECEB55BC064}"/>
              </a:ext>
            </a:extLst>
          </p:cNvPr>
          <p:cNvSpPr/>
          <p:nvPr/>
        </p:nvSpPr>
        <p:spPr>
          <a:xfrm>
            <a:off x="323385" y="1921727"/>
            <a:ext cx="4014439" cy="18362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C507A0-7C94-436F-B3D5-508B47EB5E1D}"/>
              </a:ext>
            </a:extLst>
          </p:cNvPr>
          <p:cNvSpPr/>
          <p:nvPr/>
        </p:nvSpPr>
        <p:spPr>
          <a:xfrm>
            <a:off x="-234176" y="1893177"/>
            <a:ext cx="1851102" cy="575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41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Top 3 Tasks: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025CE1-92B8-4D97-9271-B7A7550340B3}"/>
              </a:ext>
            </a:extLst>
          </p:cNvPr>
          <p:cNvSpPr/>
          <p:nvPr/>
        </p:nvSpPr>
        <p:spPr>
          <a:xfrm>
            <a:off x="1494263" y="2115238"/>
            <a:ext cx="45831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Limit your focus to avoid overwhelm.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068599-A6E7-49C8-B2FE-0071E57930B7}"/>
              </a:ext>
            </a:extLst>
          </p:cNvPr>
          <p:cNvSpPr/>
          <p:nvPr/>
        </p:nvSpPr>
        <p:spPr>
          <a:xfrm>
            <a:off x="858644" y="7828156"/>
            <a:ext cx="5776333" cy="11039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980379-5E64-4752-9209-BDB882279CFD}"/>
              </a:ext>
            </a:extLst>
          </p:cNvPr>
          <p:cNvSpPr/>
          <p:nvPr/>
        </p:nvSpPr>
        <p:spPr>
          <a:xfrm rot="16200000">
            <a:off x="-79831" y="8001108"/>
            <a:ext cx="1159726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dirty="0">
                <a:latin typeface="The Serif Hand Extrablack" panose="03070B02030502020204" pitchFamily="66" charset="0"/>
              </a:rPr>
              <a:t>Reflect &amp; Evaluate: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D73BCA-8C22-46C6-ABFF-6DA3EC0895DE}"/>
              </a:ext>
            </a:extLst>
          </p:cNvPr>
          <p:cNvSpPr/>
          <p:nvPr/>
        </p:nvSpPr>
        <p:spPr>
          <a:xfrm>
            <a:off x="836341" y="8676089"/>
            <a:ext cx="56313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Evaluate if you stayed true to your essentials and how you can improve tomorrow.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6C3390-96E4-4677-A5DB-DAFF6AD01CD4}"/>
              </a:ext>
            </a:extLst>
          </p:cNvPr>
          <p:cNvSpPr/>
          <p:nvPr/>
        </p:nvSpPr>
        <p:spPr>
          <a:xfrm>
            <a:off x="457200" y="2520173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344285-11A1-4B3B-9390-86BC0FCA9C38}"/>
              </a:ext>
            </a:extLst>
          </p:cNvPr>
          <p:cNvSpPr/>
          <p:nvPr/>
        </p:nvSpPr>
        <p:spPr>
          <a:xfrm>
            <a:off x="457200" y="2917900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68F085-335A-4708-B916-21C6CDA23402}"/>
              </a:ext>
            </a:extLst>
          </p:cNvPr>
          <p:cNvSpPr/>
          <p:nvPr/>
        </p:nvSpPr>
        <p:spPr>
          <a:xfrm>
            <a:off x="457200" y="3315627"/>
            <a:ext cx="312235" cy="31223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BABA4F-3653-4245-A738-A4C7B35025F8}"/>
              </a:ext>
            </a:extLst>
          </p:cNvPr>
          <p:cNvGrpSpPr/>
          <p:nvPr/>
        </p:nvGrpSpPr>
        <p:grpSpPr>
          <a:xfrm>
            <a:off x="892098" y="2821257"/>
            <a:ext cx="3289610" cy="795454"/>
            <a:chOff x="892097" y="2821257"/>
            <a:chExt cx="5363737" cy="795454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282E1F8-2454-4728-A34B-203A4DC388F6}"/>
                </a:ext>
              </a:extLst>
            </p:cNvPr>
            <p:cNvCxnSpPr/>
            <p:nvPr/>
          </p:nvCxnSpPr>
          <p:spPr>
            <a:xfrm>
              <a:off x="892097" y="2821257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3EBCEF8-BDDE-4509-9057-D4FFAD11C559}"/>
                </a:ext>
              </a:extLst>
            </p:cNvPr>
            <p:cNvCxnSpPr/>
            <p:nvPr/>
          </p:nvCxnSpPr>
          <p:spPr>
            <a:xfrm>
              <a:off x="892097" y="3218984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C7A90BD-65B8-4B72-AD49-840C2F0CDE2F}"/>
                </a:ext>
              </a:extLst>
            </p:cNvPr>
            <p:cNvCxnSpPr/>
            <p:nvPr/>
          </p:nvCxnSpPr>
          <p:spPr>
            <a:xfrm>
              <a:off x="892097" y="3616711"/>
              <a:ext cx="5363737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0382AEBF-83BC-4EF7-8C8B-7475BBFCAEC1}"/>
              </a:ext>
            </a:extLst>
          </p:cNvPr>
          <p:cNvSpPr/>
          <p:nvPr/>
        </p:nvSpPr>
        <p:spPr>
          <a:xfrm rot="16200000">
            <a:off x="-953680" y="5563048"/>
            <a:ext cx="2616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The Serif Hand Extrablack" panose="03070B02030502020204" pitchFamily="66" charset="0"/>
              </a:rPr>
              <a:t>Schedule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2800" dirty="0">
                <a:latin typeface="The Serif Hand Extrablack" panose="03070B02030502020204" pitchFamily="66" charset="0"/>
              </a:rPr>
              <a:t>Time Blocks:</a:t>
            </a:r>
            <a:endParaRPr lang="he-IL" sz="2800" dirty="0">
              <a:latin typeface="The Serif Hand Extrablack" panose="03070B020305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F53296-3593-4962-84F4-1EFA2E4DA237}"/>
              </a:ext>
            </a:extLst>
          </p:cNvPr>
          <p:cNvSpPr/>
          <p:nvPr/>
        </p:nvSpPr>
        <p:spPr>
          <a:xfrm>
            <a:off x="4457701" y="1907079"/>
            <a:ext cx="173122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he Serif Hand Extrablack" panose="03070B02030502020204" pitchFamily="66" charset="0"/>
              </a:rPr>
              <a:t>Pause &amp; Reflect: </a:t>
            </a:r>
          </a:p>
          <a:p>
            <a:r>
              <a:rPr lang="en-US" dirty="0">
                <a:latin typeface="Baskerville Old Face" panose="02020602080505020303" pitchFamily="18" charset="0"/>
                <a:cs typeface="Arial" panose="020B0604020202020204" pitchFamily="34" charset="0"/>
              </a:rPr>
              <a:t>Don’t forget to take short breaks for clarity.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583E5F-28AA-40AC-83B4-520481FB0874}"/>
              </a:ext>
            </a:extLst>
          </p:cNvPr>
          <p:cNvSpPr/>
          <p:nvPr/>
        </p:nvSpPr>
        <p:spPr>
          <a:xfrm rot="16200000">
            <a:off x="-1014171" y="5181103"/>
            <a:ext cx="3464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Allocate specific time blocks for your top tasks, ensuring adequate time for essential activities.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B4E2684A-BC5A-4EA1-9B5D-4929DAF1B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624" y="2230244"/>
            <a:ext cx="604985" cy="12099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704918-E18E-970F-C736-91CAAEC612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0" t="14391" r="7072" b="44024"/>
          <a:stretch/>
        </p:blipFill>
        <p:spPr>
          <a:xfrm>
            <a:off x="1003610" y="3947531"/>
            <a:ext cx="5497550" cy="38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50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1003</Words>
  <Application>Microsoft Office PowerPoint</Application>
  <PresentationFormat>Letter Paper (8.5x11 in)</PresentationFormat>
  <Paragraphs>145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Baskerville Old Face</vt:lpstr>
      <vt:lpstr>Calibri</vt:lpstr>
      <vt:lpstr>Calibri Light</vt:lpstr>
      <vt:lpstr>Century Gothic</vt:lpstr>
      <vt:lpstr>Constantia</vt:lpstr>
      <vt:lpstr>The Serif Hand Extrablack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Essentialism Planner</dc:title>
  <dc:creator>101planners.com</dc:creator>
  <cp:lastModifiedBy>ניקול בר דיין</cp:lastModifiedBy>
  <cp:revision>44</cp:revision>
  <dcterms:created xsi:type="dcterms:W3CDTF">2023-10-30T09:54:55Z</dcterms:created>
  <dcterms:modified xsi:type="dcterms:W3CDTF">2023-10-30T14:08:19Z</dcterms:modified>
</cp:coreProperties>
</file>