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911"/>
    <a:srgbClr val="34C3E3"/>
    <a:srgbClr val="912459"/>
    <a:srgbClr val="F7394E"/>
    <a:srgbClr val="FF6D24"/>
    <a:srgbClr val="5148A1"/>
    <a:srgbClr val="4C5BC5"/>
    <a:srgbClr val="5C4FC5"/>
    <a:srgbClr val="5130C5"/>
    <a:srgbClr val="534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1"/>
    <p:restoredTop sz="94640"/>
  </p:normalViewPr>
  <p:slideViewPr>
    <p:cSldViewPr snapToGrid="0">
      <p:cViewPr varScale="1">
        <p:scale>
          <a:sx n="107" d="100"/>
          <a:sy n="107" d="100"/>
        </p:scale>
        <p:origin x="11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565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5073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737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/>
          <p:nvPr/>
        </p:nvSpPr>
        <p:spPr>
          <a:xfrm>
            <a:off x="1422400" y="4411662"/>
            <a:ext cx="2101850" cy="1319212"/>
          </a:xfrm>
          <a:custGeom>
            <a:avLst/>
            <a:gdLst/>
            <a:ahLst/>
            <a:cxnLst/>
            <a:rect l="l" t="t" r="r" b="b"/>
            <a:pathLst>
              <a:path w="601" h="377" extrusionOk="0">
                <a:moveTo>
                  <a:pt x="0" y="303"/>
                </a:moveTo>
                <a:cubicBezTo>
                  <a:pt x="0" y="344"/>
                  <a:pt x="34" y="377"/>
                  <a:pt x="75" y="377"/>
                </a:cubicBezTo>
                <a:cubicBezTo>
                  <a:pt x="476" y="377"/>
                  <a:pt x="476" y="377"/>
                  <a:pt x="476" y="377"/>
                </a:cubicBezTo>
                <a:cubicBezTo>
                  <a:pt x="500" y="377"/>
                  <a:pt x="520" y="358"/>
                  <a:pt x="520" y="333"/>
                </a:cubicBezTo>
                <a:cubicBezTo>
                  <a:pt x="520" y="258"/>
                  <a:pt x="520" y="258"/>
                  <a:pt x="520" y="258"/>
                </a:cubicBezTo>
                <a:cubicBezTo>
                  <a:pt x="521" y="255"/>
                  <a:pt x="524" y="251"/>
                  <a:pt x="528" y="251"/>
                </a:cubicBezTo>
                <a:cubicBezTo>
                  <a:pt x="536" y="251"/>
                  <a:pt x="543" y="251"/>
                  <a:pt x="548" y="258"/>
                </a:cubicBezTo>
                <a:cubicBezTo>
                  <a:pt x="551" y="262"/>
                  <a:pt x="553" y="267"/>
                  <a:pt x="556" y="272"/>
                </a:cubicBezTo>
                <a:cubicBezTo>
                  <a:pt x="565" y="284"/>
                  <a:pt x="579" y="284"/>
                  <a:pt x="589" y="273"/>
                </a:cubicBezTo>
                <a:cubicBezTo>
                  <a:pt x="598" y="261"/>
                  <a:pt x="601" y="246"/>
                  <a:pt x="601" y="231"/>
                </a:cubicBezTo>
                <a:cubicBezTo>
                  <a:pt x="601" y="216"/>
                  <a:pt x="598" y="200"/>
                  <a:pt x="589" y="189"/>
                </a:cubicBezTo>
                <a:cubicBezTo>
                  <a:pt x="579" y="177"/>
                  <a:pt x="565" y="177"/>
                  <a:pt x="556" y="190"/>
                </a:cubicBezTo>
                <a:cubicBezTo>
                  <a:pt x="553" y="194"/>
                  <a:pt x="551" y="199"/>
                  <a:pt x="548" y="204"/>
                </a:cubicBezTo>
                <a:cubicBezTo>
                  <a:pt x="543" y="211"/>
                  <a:pt x="536" y="211"/>
                  <a:pt x="528" y="211"/>
                </a:cubicBezTo>
                <a:cubicBezTo>
                  <a:pt x="524" y="211"/>
                  <a:pt x="521" y="207"/>
                  <a:pt x="520" y="204"/>
                </a:cubicBezTo>
                <a:cubicBezTo>
                  <a:pt x="520" y="0"/>
                  <a:pt x="520" y="0"/>
                  <a:pt x="520" y="0"/>
                </a:cubicBezTo>
                <a:cubicBezTo>
                  <a:pt x="0" y="0"/>
                  <a:pt x="0" y="0"/>
                  <a:pt x="0" y="0"/>
                </a:cubicBezTo>
                <a:lnTo>
                  <a:pt x="0" y="30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3317875" y="4411662"/>
            <a:ext cx="1793875" cy="1319212"/>
          </a:xfrm>
          <a:custGeom>
            <a:avLst/>
            <a:gdLst/>
            <a:ahLst/>
            <a:cxnLst/>
            <a:rect l="l" t="t" r="r" b="b"/>
            <a:pathLst>
              <a:path w="513" h="377" extrusionOk="0">
                <a:moveTo>
                  <a:pt x="0" y="177"/>
                </a:moveTo>
                <a:cubicBezTo>
                  <a:pt x="8" y="167"/>
                  <a:pt x="20" y="161"/>
                  <a:pt x="32" y="161"/>
                </a:cubicBezTo>
                <a:cubicBezTo>
                  <a:pt x="44" y="161"/>
                  <a:pt x="55" y="166"/>
                  <a:pt x="63" y="176"/>
                </a:cubicBezTo>
                <a:cubicBezTo>
                  <a:pt x="75" y="190"/>
                  <a:pt x="81" y="209"/>
                  <a:pt x="80" y="231"/>
                </a:cubicBezTo>
                <a:cubicBezTo>
                  <a:pt x="81" y="252"/>
                  <a:pt x="75" y="272"/>
                  <a:pt x="63" y="286"/>
                </a:cubicBezTo>
                <a:cubicBezTo>
                  <a:pt x="55" y="295"/>
                  <a:pt x="44" y="301"/>
                  <a:pt x="32" y="301"/>
                </a:cubicBezTo>
                <a:cubicBezTo>
                  <a:pt x="20" y="301"/>
                  <a:pt x="8" y="295"/>
                  <a:pt x="0" y="285"/>
                </a:cubicBezTo>
                <a:cubicBezTo>
                  <a:pt x="0" y="333"/>
                  <a:pt x="0" y="333"/>
                  <a:pt x="0" y="333"/>
                </a:cubicBezTo>
                <a:cubicBezTo>
                  <a:pt x="0" y="358"/>
                  <a:pt x="20" y="377"/>
                  <a:pt x="44" y="377"/>
                </a:cubicBezTo>
                <a:cubicBezTo>
                  <a:pt x="469" y="377"/>
                  <a:pt x="469" y="377"/>
                  <a:pt x="469" y="377"/>
                </a:cubicBezTo>
                <a:cubicBezTo>
                  <a:pt x="493" y="377"/>
                  <a:pt x="513" y="358"/>
                  <a:pt x="513" y="333"/>
                </a:cubicBezTo>
                <a:cubicBezTo>
                  <a:pt x="513" y="0"/>
                  <a:pt x="513" y="0"/>
                  <a:pt x="513" y="0"/>
                </a:cubicBezTo>
                <a:cubicBezTo>
                  <a:pt x="0" y="0"/>
                  <a:pt x="0" y="0"/>
                  <a:pt x="0" y="0"/>
                </a:cubicBezTo>
                <a:lnTo>
                  <a:pt x="0" y="177"/>
                </a:lnTo>
                <a:close/>
              </a:path>
            </a:pathLst>
          </a:custGeom>
          <a:solidFill>
            <a:srgbClr val="3CB7C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3317875" y="1127125"/>
            <a:ext cx="1793875" cy="1317625"/>
          </a:xfrm>
          <a:custGeom>
            <a:avLst/>
            <a:gdLst/>
            <a:ahLst/>
            <a:cxnLst/>
            <a:rect l="l" t="t" r="r" b="b"/>
            <a:pathLst>
              <a:path w="513" h="377" extrusionOk="0">
                <a:moveTo>
                  <a:pt x="513" y="44"/>
                </a:moveTo>
                <a:cubicBezTo>
                  <a:pt x="513" y="20"/>
                  <a:pt x="493" y="0"/>
                  <a:pt x="469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20" y="0"/>
                  <a:pt x="0" y="20"/>
                  <a:pt x="0" y="44"/>
                </a:cubicBezTo>
                <a:cubicBezTo>
                  <a:pt x="0" y="377"/>
                  <a:pt x="0" y="377"/>
                  <a:pt x="0" y="377"/>
                </a:cubicBezTo>
                <a:cubicBezTo>
                  <a:pt x="513" y="377"/>
                  <a:pt x="513" y="377"/>
                  <a:pt x="513" y="377"/>
                </a:cubicBezTo>
                <a:lnTo>
                  <a:pt x="513" y="44"/>
                </a:lnTo>
                <a:close/>
              </a:path>
            </a:pathLst>
          </a:custGeom>
          <a:solidFill>
            <a:srgbClr val="45D8F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3317875" y="2444750"/>
            <a:ext cx="2078037" cy="1966912"/>
          </a:xfrm>
          <a:custGeom>
            <a:avLst/>
            <a:gdLst/>
            <a:ahLst/>
            <a:cxnLst/>
            <a:rect l="l" t="t" r="r" b="b"/>
            <a:pathLst>
              <a:path w="594" h="562" extrusionOk="0">
                <a:moveTo>
                  <a:pt x="521" y="476"/>
                </a:moveTo>
                <a:cubicBezTo>
                  <a:pt x="529" y="476"/>
                  <a:pt x="536" y="476"/>
                  <a:pt x="541" y="483"/>
                </a:cubicBezTo>
                <a:cubicBezTo>
                  <a:pt x="544" y="487"/>
                  <a:pt x="546" y="492"/>
                  <a:pt x="549" y="497"/>
                </a:cubicBezTo>
                <a:cubicBezTo>
                  <a:pt x="558" y="510"/>
                  <a:pt x="572" y="510"/>
                  <a:pt x="582" y="498"/>
                </a:cubicBezTo>
                <a:cubicBezTo>
                  <a:pt x="591" y="487"/>
                  <a:pt x="594" y="471"/>
                  <a:pt x="594" y="456"/>
                </a:cubicBezTo>
                <a:cubicBezTo>
                  <a:pt x="594" y="441"/>
                  <a:pt x="591" y="425"/>
                  <a:pt x="582" y="414"/>
                </a:cubicBezTo>
                <a:cubicBezTo>
                  <a:pt x="572" y="402"/>
                  <a:pt x="558" y="402"/>
                  <a:pt x="549" y="415"/>
                </a:cubicBezTo>
                <a:cubicBezTo>
                  <a:pt x="546" y="420"/>
                  <a:pt x="544" y="425"/>
                  <a:pt x="541" y="429"/>
                </a:cubicBezTo>
                <a:cubicBezTo>
                  <a:pt x="536" y="436"/>
                  <a:pt x="529" y="436"/>
                  <a:pt x="521" y="436"/>
                </a:cubicBezTo>
                <a:cubicBezTo>
                  <a:pt x="517" y="436"/>
                  <a:pt x="514" y="432"/>
                  <a:pt x="513" y="429"/>
                </a:cubicBezTo>
                <a:cubicBezTo>
                  <a:pt x="513" y="0"/>
                  <a:pt x="513" y="0"/>
                  <a:pt x="51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2"/>
                  <a:pt x="0" y="562"/>
                  <a:pt x="0" y="562"/>
                </a:cubicBezTo>
                <a:cubicBezTo>
                  <a:pt x="513" y="562"/>
                  <a:pt x="513" y="562"/>
                  <a:pt x="513" y="562"/>
                </a:cubicBezTo>
                <a:cubicBezTo>
                  <a:pt x="513" y="483"/>
                  <a:pt x="513" y="483"/>
                  <a:pt x="513" y="483"/>
                </a:cubicBezTo>
                <a:cubicBezTo>
                  <a:pt x="514" y="480"/>
                  <a:pt x="517" y="476"/>
                  <a:pt x="521" y="476"/>
                </a:cubicBezTo>
                <a:close/>
              </a:path>
            </a:pathLst>
          </a:custGeom>
          <a:solidFill>
            <a:srgbClr val="35CAE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5192712" y="2444750"/>
            <a:ext cx="2070100" cy="1966912"/>
          </a:xfrm>
          <a:custGeom>
            <a:avLst/>
            <a:gdLst/>
            <a:ahLst/>
            <a:cxnLst/>
            <a:rect l="l" t="t" r="r" b="b"/>
            <a:pathLst>
              <a:path w="592" h="562" extrusionOk="0">
                <a:moveTo>
                  <a:pt x="519" y="143"/>
                </a:moveTo>
                <a:cubicBezTo>
                  <a:pt x="527" y="143"/>
                  <a:pt x="534" y="143"/>
                  <a:pt x="539" y="150"/>
                </a:cubicBezTo>
                <a:cubicBezTo>
                  <a:pt x="542" y="154"/>
                  <a:pt x="544" y="159"/>
                  <a:pt x="547" y="164"/>
                </a:cubicBezTo>
                <a:cubicBezTo>
                  <a:pt x="555" y="177"/>
                  <a:pt x="569" y="177"/>
                  <a:pt x="579" y="165"/>
                </a:cubicBezTo>
                <a:cubicBezTo>
                  <a:pt x="588" y="154"/>
                  <a:pt x="592" y="138"/>
                  <a:pt x="591" y="123"/>
                </a:cubicBezTo>
                <a:cubicBezTo>
                  <a:pt x="592" y="108"/>
                  <a:pt x="588" y="92"/>
                  <a:pt x="579" y="81"/>
                </a:cubicBezTo>
                <a:cubicBezTo>
                  <a:pt x="569" y="69"/>
                  <a:pt x="555" y="69"/>
                  <a:pt x="547" y="82"/>
                </a:cubicBezTo>
                <a:cubicBezTo>
                  <a:pt x="544" y="87"/>
                  <a:pt x="542" y="92"/>
                  <a:pt x="539" y="96"/>
                </a:cubicBezTo>
                <a:cubicBezTo>
                  <a:pt x="534" y="103"/>
                  <a:pt x="527" y="103"/>
                  <a:pt x="519" y="103"/>
                </a:cubicBezTo>
                <a:cubicBezTo>
                  <a:pt x="514" y="103"/>
                  <a:pt x="512" y="99"/>
                  <a:pt x="510" y="96"/>
                </a:cubicBezTo>
                <a:cubicBezTo>
                  <a:pt x="510" y="0"/>
                  <a:pt x="510" y="0"/>
                  <a:pt x="51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7" y="392"/>
                  <a:pt x="19" y="386"/>
                  <a:pt x="31" y="386"/>
                </a:cubicBezTo>
                <a:cubicBezTo>
                  <a:pt x="43" y="386"/>
                  <a:pt x="54" y="392"/>
                  <a:pt x="62" y="401"/>
                </a:cubicBezTo>
                <a:cubicBezTo>
                  <a:pt x="74" y="415"/>
                  <a:pt x="80" y="434"/>
                  <a:pt x="79" y="456"/>
                </a:cubicBezTo>
                <a:cubicBezTo>
                  <a:pt x="80" y="478"/>
                  <a:pt x="74" y="497"/>
                  <a:pt x="62" y="511"/>
                </a:cubicBezTo>
                <a:cubicBezTo>
                  <a:pt x="54" y="520"/>
                  <a:pt x="43" y="526"/>
                  <a:pt x="31" y="526"/>
                </a:cubicBezTo>
                <a:cubicBezTo>
                  <a:pt x="19" y="526"/>
                  <a:pt x="7" y="520"/>
                  <a:pt x="0" y="510"/>
                </a:cubicBezTo>
                <a:cubicBezTo>
                  <a:pt x="0" y="562"/>
                  <a:pt x="0" y="562"/>
                  <a:pt x="0" y="562"/>
                </a:cubicBezTo>
                <a:cubicBezTo>
                  <a:pt x="510" y="562"/>
                  <a:pt x="510" y="562"/>
                  <a:pt x="510" y="562"/>
                </a:cubicBezTo>
                <a:cubicBezTo>
                  <a:pt x="510" y="150"/>
                  <a:pt x="510" y="150"/>
                  <a:pt x="510" y="150"/>
                </a:cubicBezTo>
                <a:cubicBezTo>
                  <a:pt x="512" y="147"/>
                  <a:pt x="514" y="143"/>
                  <a:pt x="519" y="143"/>
                </a:cubicBezTo>
                <a:close/>
              </a:path>
            </a:pathLst>
          </a:custGeom>
          <a:solidFill>
            <a:srgbClr val="D5D9D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5192712" y="4411662"/>
            <a:ext cx="1782762" cy="1319212"/>
          </a:xfrm>
          <a:custGeom>
            <a:avLst/>
            <a:gdLst/>
            <a:ahLst/>
            <a:cxnLst/>
            <a:rect l="l" t="t" r="r" b="b"/>
            <a:pathLst>
              <a:path w="510" h="377" extrusionOk="0">
                <a:moveTo>
                  <a:pt x="0" y="333"/>
                </a:moveTo>
                <a:cubicBezTo>
                  <a:pt x="0" y="358"/>
                  <a:pt x="19" y="377"/>
                  <a:pt x="44" y="377"/>
                </a:cubicBezTo>
                <a:cubicBezTo>
                  <a:pt x="466" y="377"/>
                  <a:pt x="466" y="377"/>
                  <a:pt x="466" y="377"/>
                </a:cubicBezTo>
                <a:cubicBezTo>
                  <a:pt x="491" y="377"/>
                  <a:pt x="510" y="358"/>
                  <a:pt x="510" y="333"/>
                </a:cubicBezTo>
                <a:cubicBezTo>
                  <a:pt x="510" y="0"/>
                  <a:pt x="510" y="0"/>
                  <a:pt x="510" y="0"/>
                </a:cubicBezTo>
                <a:cubicBezTo>
                  <a:pt x="0" y="0"/>
                  <a:pt x="0" y="0"/>
                  <a:pt x="0" y="0"/>
                </a:cubicBezTo>
                <a:lnTo>
                  <a:pt x="0" y="333"/>
                </a:lnTo>
                <a:close/>
              </a:path>
            </a:pathLst>
          </a:custGeom>
          <a:solidFill>
            <a:srgbClr val="BEC1B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5192712" y="1127125"/>
            <a:ext cx="1782762" cy="1317625"/>
          </a:xfrm>
          <a:custGeom>
            <a:avLst/>
            <a:gdLst/>
            <a:ahLst/>
            <a:cxnLst/>
            <a:rect l="l" t="t" r="r" b="b"/>
            <a:pathLst>
              <a:path w="510" h="377" extrusionOk="0">
                <a:moveTo>
                  <a:pt x="510" y="44"/>
                </a:moveTo>
                <a:cubicBezTo>
                  <a:pt x="510" y="20"/>
                  <a:pt x="491" y="0"/>
                  <a:pt x="466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9" y="0"/>
                  <a:pt x="0" y="20"/>
                  <a:pt x="0" y="44"/>
                </a:cubicBezTo>
                <a:cubicBezTo>
                  <a:pt x="0" y="377"/>
                  <a:pt x="0" y="377"/>
                  <a:pt x="0" y="377"/>
                </a:cubicBezTo>
                <a:cubicBezTo>
                  <a:pt x="510" y="377"/>
                  <a:pt x="510" y="377"/>
                  <a:pt x="510" y="377"/>
                </a:cubicBezTo>
                <a:lnTo>
                  <a:pt x="510" y="44"/>
                </a:lnTo>
                <a:close/>
              </a:path>
            </a:pathLst>
          </a:custGeom>
          <a:solidFill>
            <a:srgbClr val="E5E8E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7056437" y="2444750"/>
            <a:ext cx="1779587" cy="1966912"/>
          </a:xfrm>
          <a:custGeom>
            <a:avLst/>
            <a:gdLst/>
            <a:ahLst/>
            <a:cxnLst/>
            <a:rect l="l" t="t" r="r" b="b"/>
            <a:pathLst>
              <a:path w="509" h="562" extrusionOk="0">
                <a:moveTo>
                  <a:pt x="0" y="0"/>
                </a:moveTo>
                <a:cubicBezTo>
                  <a:pt x="0" y="69"/>
                  <a:pt x="0" y="69"/>
                  <a:pt x="0" y="69"/>
                </a:cubicBezTo>
                <a:cubicBezTo>
                  <a:pt x="8" y="59"/>
                  <a:pt x="19" y="53"/>
                  <a:pt x="31" y="53"/>
                </a:cubicBezTo>
                <a:cubicBezTo>
                  <a:pt x="43" y="53"/>
                  <a:pt x="55" y="59"/>
                  <a:pt x="63" y="68"/>
                </a:cubicBezTo>
                <a:cubicBezTo>
                  <a:pt x="74" y="82"/>
                  <a:pt x="80" y="101"/>
                  <a:pt x="80" y="123"/>
                </a:cubicBezTo>
                <a:cubicBezTo>
                  <a:pt x="80" y="145"/>
                  <a:pt x="74" y="164"/>
                  <a:pt x="63" y="178"/>
                </a:cubicBezTo>
                <a:cubicBezTo>
                  <a:pt x="55" y="187"/>
                  <a:pt x="43" y="193"/>
                  <a:pt x="31" y="193"/>
                </a:cubicBezTo>
                <a:cubicBezTo>
                  <a:pt x="19" y="193"/>
                  <a:pt x="8" y="187"/>
                  <a:pt x="0" y="177"/>
                </a:cubicBezTo>
                <a:cubicBezTo>
                  <a:pt x="0" y="562"/>
                  <a:pt x="0" y="562"/>
                  <a:pt x="0" y="562"/>
                </a:cubicBezTo>
                <a:cubicBezTo>
                  <a:pt x="509" y="562"/>
                  <a:pt x="509" y="562"/>
                  <a:pt x="509" y="562"/>
                </a:cubicBezTo>
                <a:cubicBezTo>
                  <a:pt x="509" y="0"/>
                  <a:pt x="509" y="0"/>
                  <a:pt x="50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3636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7056437" y="4411662"/>
            <a:ext cx="1779587" cy="1319212"/>
          </a:xfrm>
          <a:custGeom>
            <a:avLst/>
            <a:gdLst/>
            <a:ahLst/>
            <a:cxnLst/>
            <a:rect l="l" t="t" r="r" b="b"/>
            <a:pathLst>
              <a:path w="509" h="377" extrusionOk="0">
                <a:moveTo>
                  <a:pt x="0" y="333"/>
                </a:moveTo>
                <a:cubicBezTo>
                  <a:pt x="0" y="358"/>
                  <a:pt x="20" y="377"/>
                  <a:pt x="44" y="377"/>
                </a:cubicBezTo>
                <a:cubicBezTo>
                  <a:pt x="465" y="377"/>
                  <a:pt x="465" y="377"/>
                  <a:pt x="465" y="377"/>
                </a:cubicBezTo>
                <a:cubicBezTo>
                  <a:pt x="490" y="377"/>
                  <a:pt x="509" y="358"/>
                  <a:pt x="509" y="333"/>
                </a:cubicBezTo>
                <a:cubicBezTo>
                  <a:pt x="509" y="0"/>
                  <a:pt x="509" y="0"/>
                  <a:pt x="509" y="0"/>
                </a:cubicBezTo>
                <a:cubicBezTo>
                  <a:pt x="0" y="0"/>
                  <a:pt x="0" y="0"/>
                  <a:pt x="0" y="0"/>
                </a:cubicBezTo>
                <a:lnTo>
                  <a:pt x="0" y="333"/>
                </a:lnTo>
                <a:close/>
              </a:path>
            </a:pathLst>
          </a:custGeom>
          <a:solidFill>
            <a:srgbClr val="4B4B4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7056437" y="1127125"/>
            <a:ext cx="2066925" cy="1317625"/>
          </a:xfrm>
          <a:custGeom>
            <a:avLst/>
            <a:gdLst/>
            <a:ahLst/>
            <a:cxnLst/>
            <a:rect l="l" t="t" r="r" b="b"/>
            <a:pathLst>
              <a:path w="591" h="377" extrusionOk="0">
                <a:moveTo>
                  <a:pt x="509" y="192"/>
                </a:moveTo>
                <a:cubicBezTo>
                  <a:pt x="511" y="189"/>
                  <a:pt x="514" y="185"/>
                  <a:pt x="518" y="185"/>
                </a:cubicBezTo>
                <a:cubicBezTo>
                  <a:pt x="526" y="185"/>
                  <a:pt x="533" y="185"/>
                  <a:pt x="538" y="192"/>
                </a:cubicBezTo>
                <a:cubicBezTo>
                  <a:pt x="541" y="196"/>
                  <a:pt x="543" y="201"/>
                  <a:pt x="546" y="206"/>
                </a:cubicBezTo>
                <a:cubicBezTo>
                  <a:pt x="554" y="218"/>
                  <a:pt x="569" y="219"/>
                  <a:pt x="578" y="207"/>
                </a:cubicBezTo>
                <a:cubicBezTo>
                  <a:pt x="587" y="196"/>
                  <a:pt x="591" y="180"/>
                  <a:pt x="591" y="165"/>
                </a:cubicBezTo>
                <a:cubicBezTo>
                  <a:pt x="591" y="150"/>
                  <a:pt x="587" y="134"/>
                  <a:pt x="578" y="123"/>
                </a:cubicBezTo>
                <a:cubicBezTo>
                  <a:pt x="569" y="111"/>
                  <a:pt x="554" y="111"/>
                  <a:pt x="546" y="124"/>
                </a:cubicBezTo>
                <a:cubicBezTo>
                  <a:pt x="543" y="128"/>
                  <a:pt x="541" y="134"/>
                  <a:pt x="538" y="138"/>
                </a:cubicBezTo>
                <a:cubicBezTo>
                  <a:pt x="533" y="145"/>
                  <a:pt x="526" y="145"/>
                  <a:pt x="518" y="145"/>
                </a:cubicBezTo>
                <a:cubicBezTo>
                  <a:pt x="514" y="145"/>
                  <a:pt x="511" y="141"/>
                  <a:pt x="509" y="138"/>
                </a:cubicBezTo>
                <a:cubicBezTo>
                  <a:pt x="509" y="44"/>
                  <a:pt x="509" y="44"/>
                  <a:pt x="509" y="44"/>
                </a:cubicBezTo>
                <a:cubicBezTo>
                  <a:pt x="509" y="20"/>
                  <a:pt x="490" y="0"/>
                  <a:pt x="465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20" y="0"/>
                  <a:pt x="0" y="20"/>
                  <a:pt x="0" y="44"/>
                </a:cubicBezTo>
                <a:cubicBezTo>
                  <a:pt x="0" y="377"/>
                  <a:pt x="0" y="377"/>
                  <a:pt x="0" y="377"/>
                </a:cubicBezTo>
                <a:cubicBezTo>
                  <a:pt x="509" y="377"/>
                  <a:pt x="509" y="377"/>
                  <a:pt x="509" y="377"/>
                </a:cubicBezTo>
                <a:lnTo>
                  <a:pt x="509" y="192"/>
                </a:lnTo>
                <a:close/>
              </a:path>
            </a:pathLst>
          </a:custGeom>
          <a:solidFill>
            <a:srgbClr val="7B7B7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8916987" y="4411662"/>
            <a:ext cx="1825625" cy="1319212"/>
          </a:xfrm>
          <a:custGeom>
            <a:avLst/>
            <a:gdLst/>
            <a:ahLst/>
            <a:cxnLst/>
            <a:rect l="l" t="t" r="r" b="b"/>
            <a:pathLst>
              <a:path w="522" h="377" extrusionOk="0">
                <a:moveTo>
                  <a:pt x="0" y="0"/>
                </a:moveTo>
                <a:cubicBezTo>
                  <a:pt x="0" y="333"/>
                  <a:pt x="0" y="333"/>
                  <a:pt x="0" y="333"/>
                </a:cubicBezTo>
                <a:cubicBezTo>
                  <a:pt x="0" y="358"/>
                  <a:pt x="20" y="377"/>
                  <a:pt x="44" y="377"/>
                </a:cubicBezTo>
                <a:cubicBezTo>
                  <a:pt x="447" y="377"/>
                  <a:pt x="447" y="377"/>
                  <a:pt x="447" y="377"/>
                </a:cubicBezTo>
                <a:cubicBezTo>
                  <a:pt x="488" y="377"/>
                  <a:pt x="522" y="344"/>
                  <a:pt x="522" y="303"/>
                </a:cubicBezTo>
                <a:cubicBezTo>
                  <a:pt x="522" y="0"/>
                  <a:pt x="522" y="0"/>
                  <a:pt x="52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0501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8916987" y="2444750"/>
            <a:ext cx="1825625" cy="1966912"/>
          </a:xfrm>
          <a:prstGeom prst="rect">
            <a:avLst/>
          </a:prstGeom>
          <a:solidFill>
            <a:srgbClr val="F25F1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8916987" y="1127125"/>
            <a:ext cx="1825625" cy="1317625"/>
          </a:xfrm>
          <a:custGeom>
            <a:avLst/>
            <a:gdLst/>
            <a:ahLst/>
            <a:cxnLst/>
            <a:rect l="l" t="t" r="r" b="b"/>
            <a:pathLst>
              <a:path w="522" h="377" extrusionOk="0">
                <a:moveTo>
                  <a:pt x="522" y="75"/>
                </a:moveTo>
                <a:cubicBezTo>
                  <a:pt x="522" y="33"/>
                  <a:pt x="488" y="0"/>
                  <a:pt x="4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20" y="0"/>
                  <a:pt x="0" y="20"/>
                  <a:pt x="0" y="44"/>
                </a:cubicBezTo>
                <a:cubicBezTo>
                  <a:pt x="0" y="111"/>
                  <a:pt x="0" y="111"/>
                  <a:pt x="0" y="111"/>
                </a:cubicBezTo>
                <a:cubicBezTo>
                  <a:pt x="8" y="101"/>
                  <a:pt x="19" y="95"/>
                  <a:pt x="32" y="95"/>
                </a:cubicBezTo>
                <a:cubicBezTo>
                  <a:pt x="43" y="95"/>
                  <a:pt x="55" y="100"/>
                  <a:pt x="63" y="110"/>
                </a:cubicBezTo>
                <a:cubicBezTo>
                  <a:pt x="74" y="124"/>
                  <a:pt x="80" y="143"/>
                  <a:pt x="80" y="165"/>
                </a:cubicBezTo>
                <a:cubicBezTo>
                  <a:pt x="80" y="187"/>
                  <a:pt x="74" y="206"/>
                  <a:pt x="63" y="220"/>
                </a:cubicBezTo>
                <a:cubicBezTo>
                  <a:pt x="55" y="229"/>
                  <a:pt x="43" y="235"/>
                  <a:pt x="32" y="235"/>
                </a:cubicBezTo>
                <a:cubicBezTo>
                  <a:pt x="19" y="235"/>
                  <a:pt x="8" y="229"/>
                  <a:pt x="0" y="219"/>
                </a:cubicBezTo>
                <a:cubicBezTo>
                  <a:pt x="0" y="377"/>
                  <a:pt x="0" y="377"/>
                  <a:pt x="0" y="377"/>
                </a:cubicBezTo>
                <a:cubicBezTo>
                  <a:pt x="522" y="377"/>
                  <a:pt x="522" y="377"/>
                  <a:pt x="522" y="377"/>
                </a:cubicBezTo>
                <a:lnTo>
                  <a:pt x="522" y="75"/>
                </a:lnTo>
                <a:close/>
              </a:path>
            </a:pathLst>
          </a:custGeom>
          <a:solidFill>
            <a:srgbClr val="FF6D2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422400" y="1127125"/>
            <a:ext cx="1819275" cy="1317625"/>
          </a:xfrm>
          <a:custGeom>
            <a:avLst/>
            <a:gdLst/>
            <a:ahLst/>
            <a:cxnLst/>
            <a:rect l="l" t="t" r="r" b="b"/>
            <a:pathLst>
              <a:path w="520" h="377" extrusionOk="0">
                <a:moveTo>
                  <a:pt x="520" y="44"/>
                </a:moveTo>
                <a:cubicBezTo>
                  <a:pt x="520" y="20"/>
                  <a:pt x="500" y="0"/>
                  <a:pt x="476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377"/>
                  <a:pt x="0" y="377"/>
                  <a:pt x="0" y="377"/>
                </a:cubicBezTo>
                <a:cubicBezTo>
                  <a:pt x="520" y="377"/>
                  <a:pt x="520" y="377"/>
                  <a:pt x="520" y="377"/>
                </a:cubicBezTo>
                <a:lnTo>
                  <a:pt x="520" y="44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422400" y="2444750"/>
            <a:ext cx="1819275" cy="1966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9E3CC9B-E1EF-46E8-AAF2-39443CA9E0B0}"/>
              </a:ext>
            </a:extLst>
          </p:cNvPr>
          <p:cNvSpPr/>
          <p:nvPr/>
        </p:nvSpPr>
        <p:spPr>
          <a:xfrm>
            <a:off x="1624614" y="1367161"/>
            <a:ext cx="1402671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7EC5B4F-9106-4D1C-ABFB-76A344AD85BC}"/>
              </a:ext>
            </a:extLst>
          </p:cNvPr>
          <p:cNvSpPr/>
          <p:nvPr/>
        </p:nvSpPr>
        <p:spPr>
          <a:xfrm>
            <a:off x="1495784" y="2531617"/>
            <a:ext cx="1673543" cy="850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81DB32F-5FD3-413A-AE83-96CEC179EA95}"/>
              </a:ext>
            </a:extLst>
          </p:cNvPr>
          <p:cNvSpPr/>
          <p:nvPr/>
        </p:nvSpPr>
        <p:spPr>
          <a:xfrm>
            <a:off x="1488386" y="3474130"/>
            <a:ext cx="1680941" cy="849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4767DD5-C7E4-4786-B3CD-740C684B51FB}"/>
              </a:ext>
            </a:extLst>
          </p:cNvPr>
          <p:cNvSpPr/>
          <p:nvPr/>
        </p:nvSpPr>
        <p:spPr>
          <a:xfrm>
            <a:off x="1480988" y="4620830"/>
            <a:ext cx="1680941" cy="849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42" name="Google Shape;8438;p173">
            <a:extLst>
              <a:ext uri="{FF2B5EF4-FFF2-40B4-BE49-F238E27FC236}">
                <a16:creationId xmlns:a16="http://schemas.microsoft.com/office/drawing/2014/main" id="{68210BE8-57F0-496D-9938-65E80C2BA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479" y="1378542"/>
            <a:ext cx="90700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AREA: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45" name="Google Shape;8438;p173">
            <a:extLst>
              <a:ext uri="{FF2B5EF4-FFF2-40B4-BE49-F238E27FC236}">
                <a16:creationId xmlns:a16="http://schemas.microsoft.com/office/drawing/2014/main" id="{D800FBD2-22DE-472F-9BC5-D9872BBDE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443" y="2551874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CURRENT: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47" name="Google Shape;8438;p173">
            <a:extLst>
              <a:ext uri="{FF2B5EF4-FFF2-40B4-BE49-F238E27FC236}">
                <a16:creationId xmlns:a16="http://schemas.microsoft.com/office/drawing/2014/main" id="{C3B387A3-55A0-460D-9779-BD1C9ECB2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24" y="3476634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IDEAL: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49" name="Google Shape;8438;p173">
            <a:extLst>
              <a:ext uri="{FF2B5EF4-FFF2-40B4-BE49-F238E27FC236}">
                <a16:creationId xmlns:a16="http://schemas.microsoft.com/office/drawing/2014/main" id="{51ED71A8-2640-4AB2-A305-F75F82C71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78" y="4632210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GAP: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2292-3B59-482D-B7C6-F1C8950BE9FC}"/>
              </a:ext>
            </a:extLst>
          </p:cNvPr>
          <p:cNvSpPr/>
          <p:nvPr/>
        </p:nvSpPr>
        <p:spPr>
          <a:xfrm>
            <a:off x="3517038" y="1367161"/>
            <a:ext cx="1402671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A4041EE-D16C-46B1-99C2-E2C67D294801}"/>
              </a:ext>
            </a:extLst>
          </p:cNvPr>
          <p:cNvSpPr/>
          <p:nvPr/>
        </p:nvSpPr>
        <p:spPr>
          <a:xfrm>
            <a:off x="3388208" y="2531617"/>
            <a:ext cx="1673543" cy="850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BECC57-6948-4493-9E2F-31209E979FCC}"/>
              </a:ext>
            </a:extLst>
          </p:cNvPr>
          <p:cNvSpPr/>
          <p:nvPr/>
        </p:nvSpPr>
        <p:spPr>
          <a:xfrm>
            <a:off x="3380810" y="3474130"/>
            <a:ext cx="1680941" cy="849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D8D4820-1035-48D3-9D9C-8C0E7B7D4C8A}"/>
              </a:ext>
            </a:extLst>
          </p:cNvPr>
          <p:cNvSpPr/>
          <p:nvPr/>
        </p:nvSpPr>
        <p:spPr>
          <a:xfrm>
            <a:off x="3639845" y="4620830"/>
            <a:ext cx="1387875" cy="849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59" name="Google Shape;8438;p173">
            <a:extLst>
              <a:ext uri="{FF2B5EF4-FFF2-40B4-BE49-F238E27FC236}">
                <a16:creationId xmlns:a16="http://schemas.microsoft.com/office/drawing/2014/main" id="{7BA01917-6585-481C-9175-0E29842F2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903" y="1378542"/>
            <a:ext cx="90700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AREA: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60" name="Google Shape;8438;p173">
            <a:extLst>
              <a:ext uri="{FF2B5EF4-FFF2-40B4-BE49-F238E27FC236}">
                <a16:creationId xmlns:a16="http://schemas.microsoft.com/office/drawing/2014/main" id="{301F1567-61CE-4047-AFB3-FBC54CA7F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8867" y="2551874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CURRENT: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61" name="Google Shape;8438;p173">
            <a:extLst>
              <a:ext uri="{FF2B5EF4-FFF2-40B4-BE49-F238E27FC236}">
                <a16:creationId xmlns:a16="http://schemas.microsoft.com/office/drawing/2014/main" id="{7FD48A42-C60B-440A-B136-B935F8D22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548" y="3476634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IDEAL: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62" name="Google Shape;8438;p173">
            <a:extLst>
              <a:ext uri="{FF2B5EF4-FFF2-40B4-BE49-F238E27FC236}">
                <a16:creationId xmlns:a16="http://schemas.microsoft.com/office/drawing/2014/main" id="{8FB4E776-97F1-490F-8B3D-C33061F1E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5327" y="4632210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GAP: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78EFF19-BE45-4912-BB5F-510E17D799C8}"/>
              </a:ext>
            </a:extLst>
          </p:cNvPr>
          <p:cNvSpPr/>
          <p:nvPr/>
        </p:nvSpPr>
        <p:spPr>
          <a:xfrm>
            <a:off x="5409462" y="1367161"/>
            <a:ext cx="1402671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CFC4F6C-42FF-4125-8ABE-AF1E60FAD3A4}"/>
              </a:ext>
            </a:extLst>
          </p:cNvPr>
          <p:cNvSpPr/>
          <p:nvPr/>
        </p:nvSpPr>
        <p:spPr>
          <a:xfrm>
            <a:off x="5280633" y="2531617"/>
            <a:ext cx="1599562" cy="850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2BC4C44-B0C6-4C00-9973-CAD6453DDD89}"/>
              </a:ext>
            </a:extLst>
          </p:cNvPr>
          <p:cNvSpPr/>
          <p:nvPr/>
        </p:nvSpPr>
        <p:spPr>
          <a:xfrm>
            <a:off x="5530788" y="3474130"/>
            <a:ext cx="1331651" cy="849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C0FB612-761F-4F30-B2D1-BBEA2C00071B}"/>
              </a:ext>
            </a:extLst>
          </p:cNvPr>
          <p:cNvSpPr/>
          <p:nvPr/>
        </p:nvSpPr>
        <p:spPr>
          <a:xfrm>
            <a:off x="5265837" y="4620830"/>
            <a:ext cx="1632114" cy="849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70" name="Google Shape;8438;p173">
            <a:extLst>
              <a:ext uri="{FF2B5EF4-FFF2-40B4-BE49-F238E27FC236}">
                <a16:creationId xmlns:a16="http://schemas.microsoft.com/office/drawing/2014/main" id="{1942FC33-A75E-4673-ACAC-A7A0EF0C6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327" y="1378542"/>
            <a:ext cx="90700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AREA: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71" name="Google Shape;8438;p173">
            <a:extLst>
              <a:ext uri="{FF2B5EF4-FFF2-40B4-BE49-F238E27FC236}">
                <a16:creationId xmlns:a16="http://schemas.microsoft.com/office/drawing/2014/main" id="{0C0301D4-2D95-476B-9B2B-424AB456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291" y="2551874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CURRENT: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72" name="Google Shape;8438;p173">
            <a:extLst>
              <a:ext uri="{FF2B5EF4-FFF2-40B4-BE49-F238E27FC236}">
                <a16:creationId xmlns:a16="http://schemas.microsoft.com/office/drawing/2014/main" id="{C6824615-4FAF-4D49-935C-B38C7929E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107" y="3476634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IDEAL: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73" name="Google Shape;8438;p173">
            <a:extLst>
              <a:ext uri="{FF2B5EF4-FFF2-40B4-BE49-F238E27FC236}">
                <a16:creationId xmlns:a16="http://schemas.microsoft.com/office/drawing/2014/main" id="{9A5AB4F1-1AC4-469D-AF92-C339CBD85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186" y="4632210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GAP: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95D7C5E-367B-435C-8238-867FD1FAAF88}"/>
              </a:ext>
            </a:extLst>
          </p:cNvPr>
          <p:cNvSpPr/>
          <p:nvPr/>
        </p:nvSpPr>
        <p:spPr>
          <a:xfrm>
            <a:off x="7266375" y="1367161"/>
            <a:ext cx="1402671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AC0C7B5-4ECB-4F83-869C-FFA03DE9BB6D}"/>
              </a:ext>
            </a:extLst>
          </p:cNvPr>
          <p:cNvSpPr/>
          <p:nvPr/>
        </p:nvSpPr>
        <p:spPr>
          <a:xfrm>
            <a:off x="7377344" y="2531617"/>
            <a:ext cx="1367161" cy="850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F6BE1F-E0D3-40AC-B152-192435D0B349}"/>
              </a:ext>
            </a:extLst>
          </p:cNvPr>
          <p:cNvSpPr/>
          <p:nvPr/>
        </p:nvSpPr>
        <p:spPr>
          <a:xfrm>
            <a:off x="7130147" y="3474130"/>
            <a:ext cx="1680941" cy="849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C7C45F0-F2EC-4B0E-BB5F-074BF7895C59}"/>
              </a:ext>
            </a:extLst>
          </p:cNvPr>
          <p:cNvSpPr/>
          <p:nvPr/>
        </p:nvSpPr>
        <p:spPr>
          <a:xfrm>
            <a:off x="7122749" y="4620830"/>
            <a:ext cx="1680941" cy="849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81" name="Google Shape;8438;p173">
            <a:extLst>
              <a:ext uri="{FF2B5EF4-FFF2-40B4-BE49-F238E27FC236}">
                <a16:creationId xmlns:a16="http://schemas.microsoft.com/office/drawing/2014/main" id="{09C32905-2F63-4042-91AB-C23FE9D2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240" y="1378542"/>
            <a:ext cx="90700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AREA: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82" name="Google Shape;8438;p173">
            <a:extLst>
              <a:ext uri="{FF2B5EF4-FFF2-40B4-BE49-F238E27FC236}">
                <a16:creationId xmlns:a16="http://schemas.microsoft.com/office/drawing/2014/main" id="{6A37D3A6-F0FC-460E-9B21-5372CBC3C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901" y="2551874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CURRENT: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83" name="Google Shape;8438;p173">
            <a:extLst>
              <a:ext uri="{FF2B5EF4-FFF2-40B4-BE49-F238E27FC236}">
                <a16:creationId xmlns:a16="http://schemas.microsoft.com/office/drawing/2014/main" id="{A65E0D04-50C0-4FEC-BD66-FB624FD35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7646" y="3476634"/>
            <a:ext cx="1128391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IDEAL: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119" name="Google Shape;8438;p173">
            <a:extLst>
              <a:ext uri="{FF2B5EF4-FFF2-40B4-BE49-F238E27FC236}">
                <a16:creationId xmlns:a16="http://schemas.microsoft.com/office/drawing/2014/main" id="{44FE3D33-DDAD-4A52-BED5-0805031DC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099" y="4632210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GAP: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B82BE856-B8DB-40C1-83C2-9908A6C1A2E8}"/>
              </a:ext>
            </a:extLst>
          </p:cNvPr>
          <p:cNvSpPr/>
          <p:nvPr/>
        </p:nvSpPr>
        <p:spPr>
          <a:xfrm>
            <a:off x="9238699" y="1367161"/>
            <a:ext cx="1402671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CD60F48-C339-4E0B-AFE9-2B6D18DC0524}"/>
              </a:ext>
            </a:extLst>
          </p:cNvPr>
          <p:cNvSpPr/>
          <p:nvPr/>
        </p:nvSpPr>
        <p:spPr>
          <a:xfrm>
            <a:off x="8985581" y="2531617"/>
            <a:ext cx="1673543" cy="850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07A9814-9D39-4353-AE51-8A01E643D2E2}"/>
              </a:ext>
            </a:extLst>
          </p:cNvPr>
          <p:cNvSpPr/>
          <p:nvPr/>
        </p:nvSpPr>
        <p:spPr>
          <a:xfrm>
            <a:off x="8978183" y="3474130"/>
            <a:ext cx="1680941" cy="849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3F0310F-374B-46DA-AFD4-9B30F02F2238}"/>
              </a:ext>
            </a:extLst>
          </p:cNvPr>
          <p:cNvSpPr/>
          <p:nvPr/>
        </p:nvSpPr>
        <p:spPr>
          <a:xfrm>
            <a:off x="8970785" y="4620830"/>
            <a:ext cx="1680941" cy="849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sp>
        <p:nvSpPr>
          <p:cNvPr id="127" name="Google Shape;8438;p173">
            <a:extLst>
              <a:ext uri="{FF2B5EF4-FFF2-40B4-BE49-F238E27FC236}">
                <a16:creationId xmlns:a16="http://schemas.microsoft.com/office/drawing/2014/main" id="{67106E4E-7B89-4AE0-9711-D5179F9BC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564" y="1378542"/>
            <a:ext cx="90700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AREA: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128" name="Google Shape;8438;p173">
            <a:extLst>
              <a:ext uri="{FF2B5EF4-FFF2-40B4-BE49-F238E27FC236}">
                <a16:creationId xmlns:a16="http://schemas.microsoft.com/office/drawing/2014/main" id="{B6B68BA5-226A-480B-BE81-67318CE12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6240" y="2551874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CURRENT: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129" name="Google Shape;8438;p173">
            <a:extLst>
              <a:ext uri="{FF2B5EF4-FFF2-40B4-BE49-F238E27FC236}">
                <a16:creationId xmlns:a16="http://schemas.microsoft.com/office/drawing/2014/main" id="{D7246D98-912E-4CCB-96BB-BF1BD6BBC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7921" y="3476634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IDEAL: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130" name="Google Shape;8438;p173">
            <a:extLst>
              <a:ext uri="{FF2B5EF4-FFF2-40B4-BE49-F238E27FC236}">
                <a16:creationId xmlns:a16="http://schemas.microsoft.com/office/drawing/2014/main" id="{3390AACB-7425-47C3-8711-D5DEE49CA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6135" y="4632210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GAP: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2" name="Google Shape;8438;p173">
            <a:extLst>
              <a:ext uri="{FF2B5EF4-FFF2-40B4-BE49-F238E27FC236}">
                <a16:creationId xmlns:a16="http://schemas.microsoft.com/office/drawing/2014/main" id="{B5449C80-29BF-D3EB-E409-18F617715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75" y="332892"/>
            <a:ext cx="407598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sz="4000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GAP ANALYSIS</a:t>
            </a:r>
            <a:endParaRPr lang="en-US" altLang="en-US" sz="4000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802135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2.14"/>
  <p:tag name="AS_TITLE" val="Aspose.Slides for .NET 2.0"/>
  <p:tag name="AS_VERSION" val="20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</vt:lpstr>
      <vt:lpstr>Open Sans Semibold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Gap Analysis</dc:title>
  <dc:creator>101Planners.com</dc:creator>
  <cp:lastModifiedBy>ניקול בר דיין</cp:lastModifiedBy>
  <cp:revision>12</cp:revision>
  <dcterms:modified xsi:type="dcterms:W3CDTF">2023-08-16T15:11:09Z</dcterms:modified>
</cp:coreProperties>
</file>