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475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911"/>
    <a:srgbClr val="34C3E3"/>
    <a:srgbClr val="912459"/>
    <a:srgbClr val="F7394E"/>
    <a:srgbClr val="FF6D24"/>
    <a:srgbClr val="5148A1"/>
    <a:srgbClr val="4C5BC5"/>
    <a:srgbClr val="5C4FC5"/>
    <a:srgbClr val="5130C5"/>
    <a:srgbClr val="534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/>
    <p:restoredTop sz="94640"/>
  </p:normalViewPr>
  <p:slideViewPr>
    <p:cSldViewPr snapToGrid="0">
      <p:cViewPr varScale="1">
        <p:scale>
          <a:sx n="107" d="100"/>
          <a:sy n="107" d="100"/>
        </p:scale>
        <p:origin x="11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20" name="Google Shape;92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39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177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" name="Google Shape;92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" y="33337"/>
            <a:ext cx="12188825" cy="7046464"/>
          </a:xfrm>
          <a:prstGeom prst="rect">
            <a:avLst/>
          </a:prstGeom>
          <a:noFill/>
          <a:ln>
            <a:noFill/>
          </a:ln>
        </p:spPr>
      </p:pic>
      <p:sp>
        <p:nvSpPr>
          <p:cNvPr id="923" name="Google Shape;923;p39"/>
          <p:cNvSpPr/>
          <p:nvPr/>
        </p:nvSpPr>
        <p:spPr>
          <a:xfrm>
            <a:off x="977900" y="1160462"/>
            <a:ext cx="1665287" cy="1306512"/>
          </a:xfrm>
          <a:custGeom>
            <a:avLst/>
            <a:gdLst/>
            <a:ahLst/>
            <a:cxnLst/>
            <a:rect l="l" t="t" r="r" b="b"/>
            <a:pathLst>
              <a:path w="1049" h="823" extrusionOk="0">
                <a:moveTo>
                  <a:pt x="868" y="206"/>
                </a:moveTo>
                <a:lnTo>
                  <a:pt x="688" y="0"/>
                </a:lnTo>
                <a:lnTo>
                  <a:pt x="0" y="0"/>
                </a:lnTo>
                <a:lnTo>
                  <a:pt x="0" y="823"/>
                </a:lnTo>
                <a:lnTo>
                  <a:pt x="688" y="823"/>
                </a:lnTo>
                <a:lnTo>
                  <a:pt x="868" y="617"/>
                </a:lnTo>
                <a:lnTo>
                  <a:pt x="1049" y="413"/>
                </a:lnTo>
                <a:lnTo>
                  <a:pt x="868" y="20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24" name="Google Shape;924;p39"/>
          <p:cNvSpPr/>
          <p:nvPr/>
        </p:nvSpPr>
        <p:spPr>
          <a:xfrm>
            <a:off x="3121025" y="1160462"/>
            <a:ext cx="1666875" cy="1306512"/>
          </a:xfrm>
          <a:custGeom>
            <a:avLst/>
            <a:gdLst/>
            <a:ahLst/>
            <a:cxnLst/>
            <a:rect l="l" t="t" r="r" b="b"/>
            <a:pathLst>
              <a:path w="1050" h="823" extrusionOk="0">
                <a:moveTo>
                  <a:pt x="868" y="206"/>
                </a:moveTo>
                <a:lnTo>
                  <a:pt x="689" y="0"/>
                </a:lnTo>
                <a:lnTo>
                  <a:pt x="0" y="0"/>
                </a:lnTo>
                <a:lnTo>
                  <a:pt x="0" y="823"/>
                </a:lnTo>
                <a:lnTo>
                  <a:pt x="689" y="823"/>
                </a:lnTo>
                <a:lnTo>
                  <a:pt x="868" y="617"/>
                </a:lnTo>
                <a:lnTo>
                  <a:pt x="1050" y="413"/>
                </a:lnTo>
                <a:lnTo>
                  <a:pt x="868" y="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25" name="Google Shape;925;p39"/>
          <p:cNvSpPr/>
          <p:nvPr/>
        </p:nvSpPr>
        <p:spPr>
          <a:xfrm>
            <a:off x="5264150" y="1160462"/>
            <a:ext cx="1666875" cy="1306512"/>
          </a:xfrm>
          <a:custGeom>
            <a:avLst/>
            <a:gdLst/>
            <a:ahLst/>
            <a:cxnLst/>
            <a:rect l="l" t="t" r="r" b="b"/>
            <a:pathLst>
              <a:path w="1050" h="823" extrusionOk="0">
                <a:moveTo>
                  <a:pt x="868" y="206"/>
                </a:moveTo>
                <a:lnTo>
                  <a:pt x="689" y="0"/>
                </a:lnTo>
                <a:lnTo>
                  <a:pt x="0" y="0"/>
                </a:lnTo>
                <a:lnTo>
                  <a:pt x="0" y="823"/>
                </a:lnTo>
                <a:lnTo>
                  <a:pt x="689" y="823"/>
                </a:lnTo>
                <a:lnTo>
                  <a:pt x="868" y="617"/>
                </a:lnTo>
                <a:lnTo>
                  <a:pt x="1050" y="413"/>
                </a:lnTo>
                <a:lnTo>
                  <a:pt x="868" y="2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26" name="Google Shape;926;p39"/>
          <p:cNvSpPr/>
          <p:nvPr/>
        </p:nvSpPr>
        <p:spPr>
          <a:xfrm>
            <a:off x="7408862" y="1160462"/>
            <a:ext cx="1665287" cy="1306512"/>
          </a:xfrm>
          <a:custGeom>
            <a:avLst/>
            <a:gdLst/>
            <a:ahLst/>
            <a:cxnLst/>
            <a:rect l="l" t="t" r="r" b="b"/>
            <a:pathLst>
              <a:path w="1049" h="823" extrusionOk="0">
                <a:moveTo>
                  <a:pt x="868" y="206"/>
                </a:moveTo>
                <a:lnTo>
                  <a:pt x="688" y="0"/>
                </a:lnTo>
                <a:lnTo>
                  <a:pt x="0" y="0"/>
                </a:lnTo>
                <a:lnTo>
                  <a:pt x="0" y="823"/>
                </a:lnTo>
                <a:lnTo>
                  <a:pt x="688" y="823"/>
                </a:lnTo>
                <a:lnTo>
                  <a:pt x="868" y="617"/>
                </a:lnTo>
                <a:lnTo>
                  <a:pt x="1049" y="413"/>
                </a:lnTo>
                <a:lnTo>
                  <a:pt x="868" y="206"/>
                </a:lnTo>
                <a:close/>
              </a:path>
            </a:pathLst>
          </a:custGeom>
          <a:solidFill>
            <a:srgbClr val="64D1D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927" name="Google Shape;927;p39"/>
          <p:cNvSpPr/>
          <p:nvPr/>
        </p:nvSpPr>
        <p:spPr>
          <a:xfrm>
            <a:off x="9551987" y="1160462"/>
            <a:ext cx="1666875" cy="1306512"/>
          </a:xfrm>
          <a:custGeom>
            <a:avLst/>
            <a:gdLst/>
            <a:ahLst/>
            <a:cxnLst/>
            <a:rect l="l" t="t" r="r" b="b"/>
            <a:pathLst>
              <a:path w="1050" h="823" extrusionOk="0">
                <a:moveTo>
                  <a:pt x="868" y="206"/>
                </a:moveTo>
                <a:lnTo>
                  <a:pt x="689" y="0"/>
                </a:lnTo>
                <a:lnTo>
                  <a:pt x="0" y="0"/>
                </a:lnTo>
                <a:lnTo>
                  <a:pt x="0" y="823"/>
                </a:lnTo>
                <a:lnTo>
                  <a:pt x="689" y="823"/>
                </a:lnTo>
                <a:lnTo>
                  <a:pt x="868" y="617"/>
                </a:lnTo>
                <a:lnTo>
                  <a:pt x="1050" y="413"/>
                </a:lnTo>
                <a:lnTo>
                  <a:pt x="868" y="20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b="0" i="0" u="none">
              <a:solidFill>
                <a:schemeClr val="dk1"/>
              </a:solidFill>
              <a:latin typeface="Calibri"/>
              <a:ea typeface="Calibri"/>
              <a:cs typeface="+mj-cs"/>
              <a:sym typeface="Calibri"/>
            </a:endParaRPr>
          </a:p>
        </p:txBody>
      </p:sp>
      <p:sp>
        <p:nvSpPr>
          <p:cNvPr id="34" name="Google Shape;8438;p173">
            <a:extLst>
              <a:ext uri="{FF2B5EF4-FFF2-40B4-BE49-F238E27FC236}">
                <a16:creationId xmlns:a16="http://schemas.microsoft.com/office/drawing/2014/main" id="{FB958A62-9795-48F5-8513-778DD3A0A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8" y="120160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1D1D8D-E4FF-48E5-9ACE-370C285DAE9E}"/>
              </a:ext>
            </a:extLst>
          </p:cNvPr>
          <p:cNvSpPr/>
          <p:nvPr/>
        </p:nvSpPr>
        <p:spPr>
          <a:xfrm>
            <a:off x="1059299" y="1420427"/>
            <a:ext cx="9292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10B1C0-17A9-48DF-A965-441B8132B2C4}"/>
              </a:ext>
            </a:extLst>
          </p:cNvPr>
          <p:cNvGrpSpPr/>
          <p:nvPr/>
        </p:nvGrpSpPr>
        <p:grpSpPr>
          <a:xfrm>
            <a:off x="562253" y="2605139"/>
            <a:ext cx="2322989" cy="3220093"/>
            <a:chOff x="562253" y="2605139"/>
            <a:chExt cx="2322989" cy="3220093"/>
          </a:xfrm>
        </p:grpSpPr>
        <p:sp>
          <p:nvSpPr>
            <p:cNvPr id="37" name="Google Shape;8438;p173">
              <a:extLst>
                <a:ext uri="{FF2B5EF4-FFF2-40B4-BE49-F238E27FC236}">
                  <a16:creationId xmlns:a16="http://schemas.microsoft.com/office/drawing/2014/main" id="{970D0B8B-B74B-476E-B545-C15291439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480" y="2605139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CURRENT: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F628EA3-DA44-4D3F-B960-C485740D604D}"/>
                </a:ext>
              </a:extLst>
            </p:cNvPr>
            <p:cNvSpPr/>
            <p:nvPr/>
          </p:nvSpPr>
          <p:spPr>
            <a:xfrm>
              <a:off x="1211699" y="2815702"/>
              <a:ext cx="1673543" cy="6554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40" name="Google Shape;8438;p173">
              <a:extLst>
                <a:ext uri="{FF2B5EF4-FFF2-40B4-BE49-F238E27FC236}">
                  <a16:creationId xmlns:a16="http://schemas.microsoft.com/office/drawing/2014/main" id="{ABBF5B5D-1396-4AC5-85DB-CC92B6AD9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51" y="3574288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IDEAL: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76AD85E-2BD6-4523-A0EF-D824CBDD757C}"/>
                </a:ext>
              </a:extLst>
            </p:cNvPr>
            <p:cNvSpPr/>
            <p:nvPr/>
          </p:nvSpPr>
          <p:spPr>
            <a:xfrm>
              <a:off x="1204301" y="379372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42" name="Google Shape;8438;p173">
              <a:extLst>
                <a:ext uri="{FF2B5EF4-FFF2-40B4-BE49-F238E27FC236}">
                  <a16:creationId xmlns:a16="http://schemas.microsoft.com/office/drawing/2014/main" id="{490F45C9-D61C-4540-8F9E-990E92F67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53" y="4774252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GAP: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E046FC1-342C-4D75-964B-1DC004FE3C25}"/>
                </a:ext>
              </a:extLst>
            </p:cNvPr>
            <p:cNvSpPr/>
            <p:nvPr/>
          </p:nvSpPr>
          <p:spPr>
            <a:xfrm>
              <a:off x="1196903" y="497593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</p:grpSp>
      <p:sp>
        <p:nvSpPr>
          <p:cNvPr id="54" name="Google Shape;8438;p173">
            <a:extLst>
              <a:ext uri="{FF2B5EF4-FFF2-40B4-BE49-F238E27FC236}">
                <a16:creationId xmlns:a16="http://schemas.microsoft.com/office/drawing/2014/main" id="{13F66DD2-91C5-402D-AD7E-87029DB92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689" y="120160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352A72-FD2E-4593-AFAF-72A4BF4407D8}"/>
              </a:ext>
            </a:extLst>
          </p:cNvPr>
          <p:cNvSpPr/>
          <p:nvPr/>
        </p:nvSpPr>
        <p:spPr>
          <a:xfrm>
            <a:off x="3226930" y="1420427"/>
            <a:ext cx="9292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EDEEE62-2526-48AA-A92A-9EFEB53DDEEC}"/>
              </a:ext>
            </a:extLst>
          </p:cNvPr>
          <p:cNvGrpSpPr/>
          <p:nvPr/>
        </p:nvGrpSpPr>
        <p:grpSpPr>
          <a:xfrm>
            <a:off x="2729884" y="2605139"/>
            <a:ext cx="2322989" cy="3220093"/>
            <a:chOff x="562253" y="2605139"/>
            <a:chExt cx="2322989" cy="3220093"/>
          </a:xfrm>
        </p:grpSpPr>
        <p:sp>
          <p:nvSpPr>
            <p:cNvPr id="57" name="Google Shape;8438;p173">
              <a:extLst>
                <a:ext uri="{FF2B5EF4-FFF2-40B4-BE49-F238E27FC236}">
                  <a16:creationId xmlns:a16="http://schemas.microsoft.com/office/drawing/2014/main" id="{500D8EC9-AC7C-4453-9E60-0910E7C74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480" y="2605139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CURRENT: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11AD577-967C-4A25-AEAF-5BBA2E0CF0D3}"/>
                </a:ext>
              </a:extLst>
            </p:cNvPr>
            <p:cNvSpPr/>
            <p:nvPr/>
          </p:nvSpPr>
          <p:spPr>
            <a:xfrm>
              <a:off x="1211699" y="2815702"/>
              <a:ext cx="1673543" cy="6554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59" name="Google Shape;8438;p173">
              <a:extLst>
                <a:ext uri="{FF2B5EF4-FFF2-40B4-BE49-F238E27FC236}">
                  <a16:creationId xmlns:a16="http://schemas.microsoft.com/office/drawing/2014/main" id="{0479F188-2708-443B-9843-33E988012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51" y="3574288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IDEAL: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931F7A3-2A4E-488C-A0A4-46C697D72A81}"/>
                </a:ext>
              </a:extLst>
            </p:cNvPr>
            <p:cNvSpPr/>
            <p:nvPr/>
          </p:nvSpPr>
          <p:spPr>
            <a:xfrm>
              <a:off x="1204301" y="379372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61" name="Google Shape;8438;p173">
              <a:extLst>
                <a:ext uri="{FF2B5EF4-FFF2-40B4-BE49-F238E27FC236}">
                  <a16:creationId xmlns:a16="http://schemas.microsoft.com/office/drawing/2014/main" id="{2A4F19F1-2B79-46F5-A05F-984BF0E6A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53" y="4774252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GAP: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6C8ECE1-27FB-45DC-A445-22C11B1EE12F}"/>
                </a:ext>
              </a:extLst>
            </p:cNvPr>
            <p:cNvSpPr/>
            <p:nvPr/>
          </p:nvSpPr>
          <p:spPr>
            <a:xfrm>
              <a:off x="1196903" y="497593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</p:grpSp>
      <p:sp>
        <p:nvSpPr>
          <p:cNvPr id="64" name="Google Shape;8438;p173">
            <a:extLst>
              <a:ext uri="{FF2B5EF4-FFF2-40B4-BE49-F238E27FC236}">
                <a16:creationId xmlns:a16="http://schemas.microsoft.com/office/drawing/2014/main" id="{80EA1EC6-6DA3-46FA-83A3-9B2529A6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87" y="120160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9D4CD4-28F5-46E6-B2A2-E7572CA0D1D1}"/>
              </a:ext>
            </a:extLst>
          </p:cNvPr>
          <p:cNvSpPr/>
          <p:nvPr/>
        </p:nvSpPr>
        <p:spPr>
          <a:xfrm>
            <a:off x="5367928" y="1420427"/>
            <a:ext cx="9292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6011A-0C60-4E18-B6AE-C4DA7BFDBC93}"/>
              </a:ext>
            </a:extLst>
          </p:cNvPr>
          <p:cNvGrpSpPr/>
          <p:nvPr/>
        </p:nvGrpSpPr>
        <p:grpSpPr>
          <a:xfrm>
            <a:off x="4870882" y="2605139"/>
            <a:ext cx="2322989" cy="3220093"/>
            <a:chOff x="562253" y="2605139"/>
            <a:chExt cx="2322989" cy="3220093"/>
          </a:xfrm>
        </p:grpSpPr>
        <p:sp>
          <p:nvSpPr>
            <p:cNvPr id="67" name="Google Shape;8438;p173">
              <a:extLst>
                <a:ext uri="{FF2B5EF4-FFF2-40B4-BE49-F238E27FC236}">
                  <a16:creationId xmlns:a16="http://schemas.microsoft.com/office/drawing/2014/main" id="{0ABC2C8C-18B3-431B-89D8-E685C0CA7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480" y="2605139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CURRENT: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B893FB6-40AA-40E8-9542-25A42BF84F0B}"/>
                </a:ext>
              </a:extLst>
            </p:cNvPr>
            <p:cNvSpPr/>
            <p:nvPr/>
          </p:nvSpPr>
          <p:spPr>
            <a:xfrm>
              <a:off x="1211699" y="2815702"/>
              <a:ext cx="1673543" cy="6554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69" name="Google Shape;8438;p173">
              <a:extLst>
                <a:ext uri="{FF2B5EF4-FFF2-40B4-BE49-F238E27FC236}">
                  <a16:creationId xmlns:a16="http://schemas.microsoft.com/office/drawing/2014/main" id="{2E2BBB9E-57F0-4D90-B135-D0043F12E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51" y="3574288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IDEAL: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9DC8653-8227-4961-A282-99BDE5C06C0B}"/>
                </a:ext>
              </a:extLst>
            </p:cNvPr>
            <p:cNvSpPr/>
            <p:nvPr/>
          </p:nvSpPr>
          <p:spPr>
            <a:xfrm>
              <a:off x="1204301" y="379372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71" name="Google Shape;8438;p173">
              <a:extLst>
                <a:ext uri="{FF2B5EF4-FFF2-40B4-BE49-F238E27FC236}">
                  <a16:creationId xmlns:a16="http://schemas.microsoft.com/office/drawing/2014/main" id="{7BB8AD76-6017-46F0-A750-DFEC5DF3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53" y="4774252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GAP: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4493870-79EB-402B-964E-89B7B9818463}"/>
                </a:ext>
              </a:extLst>
            </p:cNvPr>
            <p:cNvSpPr/>
            <p:nvPr/>
          </p:nvSpPr>
          <p:spPr>
            <a:xfrm>
              <a:off x="1196903" y="497593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</p:grpSp>
      <p:sp>
        <p:nvSpPr>
          <p:cNvPr id="74" name="Google Shape;8438;p173">
            <a:extLst>
              <a:ext uri="{FF2B5EF4-FFF2-40B4-BE49-F238E27FC236}">
                <a16:creationId xmlns:a16="http://schemas.microsoft.com/office/drawing/2014/main" id="{9F1C0F3F-EC42-4736-9ABE-E98878C8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685" y="120160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B5E294-A568-4850-9366-C1DF36D07FFE}"/>
              </a:ext>
            </a:extLst>
          </p:cNvPr>
          <p:cNvSpPr/>
          <p:nvPr/>
        </p:nvSpPr>
        <p:spPr>
          <a:xfrm>
            <a:off x="7508926" y="1420427"/>
            <a:ext cx="9292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6A53D47-87F6-40BF-B11B-F34C0E55E331}"/>
              </a:ext>
            </a:extLst>
          </p:cNvPr>
          <p:cNvGrpSpPr/>
          <p:nvPr/>
        </p:nvGrpSpPr>
        <p:grpSpPr>
          <a:xfrm>
            <a:off x="7011880" y="2605139"/>
            <a:ext cx="2322989" cy="3220093"/>
            <a:chOff x="562253" y="2605139"/>
            <a:chExt cx="2322989" cy="3220093"/>
          </a:xfrm>
        </p:grpSpPr>
        <p:sp>
          <p:nvSpPr>
            <p:cNvPr id="77" name="Google Shape;8438;p173">
              <a:extLst>
                <a:ext uri="{FF2B5EF4-FFF2-40B4-BE49-F238E27FC236}">
                  <a16:creationId xmlns:a16="http://schemas.microsoft.com/office/drawing/2014/main" id="{4EE2F671-56FA-46D7-9200-2AA46AB29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480" y="2605139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CURRENT: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97F2891-476D-47BB-B421-BCA21D79C8FE}"/>
                </a:ext>
              </a:extLst>
            </p:cNvPr>
            <p:cNvSpPr/>
            <p:nvPr/>
          </p:nvSpPr>
          <p:spPr>
            <a:xfrm>
              <a:off x="1211699" y="2815702"/>
              <a:ext cx="1673543" cy="6554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79" name="Google Shape;8438;p173">
              <a:extLst>
                <a:ext uri="{FF2B5EF4-FFF2-40B4-BE49-F238E27FC236}">
                  <a16:creationId xmlns:a16="http://schemas.microsoft.com/office/drawing/2014/main" id="{B9EBFB67-718B-4C1F-A427-E02BEBD40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51" y="3574288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IDEAL: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E07B131-C845-45A6-AA13-0CA935D38D38}"/>
                </a:ext>
              </a:extLst>
            </p:cNvPr>
            <p:cNvSpPr/>
            <p:nvPr/>
          </p:nvSpPr>
          <p:spPr>
            <a:xfrm>
              <a:off x="1204301" y="379372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81" name="Google Shape;8438;p173">
              <a:extLst>
                <a:ext uri="{FF2B5EF4-FFF2-40B4-BE49-F238E27FC236}">
                  <a16:creationId xmlns:a16="http://schemas.microsoft.com/office/drawing/2014/main" id="{A0C8E18A-9EE2-438C-AED5-0C3DA8006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53" y="4774252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GAP: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C7D4282-8C5B-4F86-B5D8-BCBE67C7E1EF}"/>
                </a:ext>
              </a:extLst>
            </p:cNvPr>
            <p:cNvSpPr/>
            <p:nvPr/>
          </p:nvSpPr>
          <p:spPr>
            <a:xfrm>
              <a:off x="1196903" y="497593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</p:grpSp>
      <p:sp>
        <p:nvSpPr>
          <p:cNvPr id="84" name="Google Shape;8438;p173">
            <a:extLst>
              <a:ext uri="{FF2B5EF4-FFF2-40B4-BE49-F238E27FC236}">
                <a16:creationId xmlns:a16="http://schemas.microsoft.com/office/drawing/2014/main" id="{037F3AE2-D87F-448D-81F4-6EC2EDECB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0683" y="1201600"/>
            <a:ext cx="190370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AREA:</a:t>
            </a:r>
            <a:endParaRPr lang="en-US" altLang="en-US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AE7691E-9556-4B28-80D2-C77145F64994}"/>
              </a:ext>
            </a:extLst>
          </p:cNvPr>
          <p:cNvSpPr/>
          <p:nvPr/>
        </p:nvSpPr>
        <p:spPr>
          <a:xfrm>
            <a:off x="9649924" y="1420427"/>
            <a:ext cx="92929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cs typeface="+mj-cs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65AD5CD-59F9-4295-B71C-9FD7DFBE6C4B}"/>
              </a:ext>
            </a:extLst>
          </p:cNvPr>
          <p:cNvGrpSpPr/>
          <p:nvPr/>
        </p:nvGrpSpPr>
        <p:grpSpPr>
          <a:xfrm>
            <a:off x="9152878" y="2605139"/>
            <a:ext cx="2322989" cy="3220093"/>
            <a:chOff x="562253" y="2605139"/>
            <a:chExt cx="2322989" cy="3220093"/>
          </a:xfrm>
        </p:grpSpPr>
        <p:sp>
          <p:nvSpPr>
            <p:cNvPr id="87" name="Google Shape;8438;p173">
              <a:extLst>
                <a:ext uri="{FF2B5EF4-FFF2-40B4-BE49-F238E27FC236}">
                  <a16:creationId xmlns:a16="http://schemas.microsoft.com/office/drawing/2014/main" id="{4883F923-F3C4-43B6-8C7C-9DCC39A26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480" y="2605139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CURRENT: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A737BC8-B8A3-4F6A-8124-5C2A9841D6AE}"/>
                </a:ext>
              </a:extLst>
            </p:cNvPr>
            <p:cNvSpPr/>
            <p:nvPr/>
          </p:nvSpPr>
          <p:spPr>
            <a:xfrm>
              <a:off x="1211699" y="2815702"/>
              <a:ext cx="1673543" cy="6554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89" name="Google Shape;8438;p173">
              <a:extLst>
                <a:ext uri="{FF2B5EF4-FFF2-40B4-BE49-F238E27FC236}">
                  <a16:creationId xmlns:a16="http://schemas.microsoft.com/office/drawing/2014/main" id="{79BE95ED-390F-4F59-A136-716424B397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51" y="3574288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IDEAL: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BE0190C-A6E1-4742-9CFD-1CAC2F945640}"/>
                </a:ext>
              </a:extLst>
            </p:cNvPr>
            <p:cNvSpPr/>
            <p:nvPr/>
          </p:nvSpPr>
          <p:spPr>
            <a:xfrm>
              <a:off x="1204301" y="379372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  <p:sp>
          <p:nvSpPr>
            <p:cNvPr id="91" name="Google Shape;8438;p173">
              <a:extLst>
                <a:ext uri="{FF2B5EF4-FFF2-40B4-BE49-F238E27FC236}">
                  <a16:creationId xmlns:a16="http://schemas.microsoft.com/office/drawing/2014/main" id="{DE70306B-08C2-4681-ABBD-3086B58CE6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53" y="4774252"/>
              <a:ext cx="1903706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262626"/>
                </a:buClr>
                <a:buSzPts val="2200"/>
                <a:buFont typeface="Open Sans Semibold" panose="020B0706030804020204" pitchFamily="34" charset="0"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Montserrat" panose="02000505000000020004" pitchFamily="2" charset="0"/>
                  <a:cs typeface="+mj-cs"/>
                  <a:sym typeface="Open Sans Semibold" panose="020B0706030804020204" pitchFamily="34" charset="0"/>
                </a:rPr>
                <a:t>GAP:</a:t>
              </a:r>
              <a:endParaRPr lang="en-US" altLang="en-US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147242F-8C64-4CC7-805F-F1CEC3BB7289}"/>
                </a:ext>
              </a:extLst>
            </p:cNvPr>
            <p:cNvSpPr/>
            <p:nvPr/>
          </p:nvSpPr>
          <p:spPr>
            <a:xfrm>
              <a:off x="1196903" y="4975936"/>
              <a:ext cx="1680941" cy="849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cs typeface="+mj-cs"/>
              </a:endParaRPr>
            </a:p>
          </p:txBody>
        </p:sp>
      </p:grpSp>
      <p:sp>
        <p:nvSpPr>
          <p:cNvPr id="93" name="Google Shape;8438;p173">
            <a:extLst>
              <a:ext uri="{FF2B5EF4-FFF2-40B4-BE49-F238E27FC236}">
                <a16:creationId xmlns:a16="http://schemas.microsoft.com/office/drawing/2014/main" id="{AF2CBE6B-D875-4D73-9D51-16E0DAB8D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534" y="207386"/>
            <a:ext cx="407598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262626"/>
              </a:buClr>
              <a:buSzPts val="2200"/>
              <a:buFont typeface="Open Sans Semibold" panose="020B0706030804020204" pitchFamily="34" charset="0"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Montserrat" panose="02000505000000020004" pitchFamily="2" charset="0"/>
                <a:cs typeface="+mj-cs"/>
                <a:sym typeface="Open Sans Semibold" panose="020B0706030804020204" pitchFamily="34" charset="0"/>
              </a:rPr>
              <a:t>GAP ANALYSIS</a:t>
            </a:r>
            <a:endParaRPr lang="en-US" altLang="en-US" sz="4000" dirty="0">
              <a:solidFill>
                <a:schemeClr val="tx1"/>
              </a:solidFill>
              <a:latin typeface="Montserrat" panose="02000505000000020004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4454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" grpId="0" animBg="1"/>
      <p:bldP spid="924" grpId="0" animBg="1"/>
      <p:bldP spid="925" grpId="0" animBg="1"/>
      <p:bldP spid="926" grpId="0" animBg="1"/>
      <p:bldP spid="9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Open Sans Semibold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 Analysis</dc:title>
  <dc:creator>101Planners.com</dc:creator>
  <cp:lastModifiedBy>ניקול בר דיין</cp:lastModifiedBy>
  <cp:revision>12</cp:revision>
  <dcterms:modified xsi:type="dcterms:W3CDTF">2023-08-16T15:11:19Z</dcterms:modified>
</cp:coreProperties>
</file>