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17443" y="375157"/>
            <a:ext cx="304736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2023-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61765" y="1310639"/>
          <a:ext cx="9450070" cy="60090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"/>
                <a:gridCol w="298450"/>
                <a:gridCol w="300990"/>
                <a:gridCol w="300990"/>
                <a:gridCol w="300990"/>
                <a:gridCol w="300354"/>
                <a:gridCol w="300989"/>
                <a:gridCol w="140969"/>
                <a:gridCol w="300989"/>
                <a:gridCol w="300989"/>
                <a:gridCol w="300989"/>
                <a:gridCol w="300990"/>
                <a:gridCol w="300989"/>
                <a:gridCol w="300989"/>
                <a:gridCol w="300989"/>
                <a:gridCol w="140335"/>
                <a:gridCol w="300354"/>
                <a:gridCol w="300354"/>
                <a:gridCol w="300354"/>
                <a:gridCol w="300354"/>
                <a:gridCol w="300354"/>
                <a:gridCol w="299720"/>
                <a:gridCol w="298450"/>
                <a:gridCol w="170179"/>
                <a:gridCol w="2609214"/>
              </a:tblGrid>
              <a:tr h="177165">
                <a:tc gridSpan="7">
                  <a:txBody>
                    <a:bodyPr/>
                    <a:lstStyle/>
                    <a:p>
                      <a:pPr marL="610870">
                        <a:lnSpc>
                          <a:spcPts val="12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August</a:t>
                      </a:r>
                      <a:r>
                        <a:rPr dirty="0" sz="1100" spc="-5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452755">
                        <a:lnSpc>
                          <a:spcPts val="1250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September</a:t>
                      </a:r>
                      <a:r>
                        <a:rPr dirty="0" sz="1100" spc="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3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6510">
                        <a:lnSpc>
                          <a:spcPts val="12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October</a:t>
                      </a:r>
                      <a:r>
                        <a:rPr dirty="0" sz="1100" spc="-5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2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Notes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558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L="825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80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47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413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algn="ctr" marL="273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8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069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069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54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3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4940"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gridSpan="7">
                  <a:txBody>
                    <a:bodyPr/>
                    <a:lstStyle/>
                    <a:p>
                      <a:pPr marL="491490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November</a:t>
                      </a:r>
                      <a:r>
                        <a:rPr dirty="0" sz="1100" spc="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3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520065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December</a:t>
                      </a:r>
                      <a:r>
                        <a:rPr dirty="0" sz="1100" spc="1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3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6510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January 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28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ctr" marL="28575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895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 spc="-25">
                          <a:solidFill>
                            <a:srgbClr val="81818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25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4930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54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350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254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algn="ctr" marL="254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34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9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10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46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476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73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2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667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9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84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25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127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350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895">
                <a:tc gridSpan="7">
                  <a:txBody>
                    <a:bodyPr/>
                    <a:lstStyle/>
                    <a:p>
                      <a:pPr marL="513080">
                        <a:lnSpc>
                          <a:spcPts val="1240"/>
                        </a:lnSpc>
                      </a:pPr>
                      <a:r>
                        <a:rPr dirty="0" sz="1100" spc="-3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February</a:t>
                      </a:r>
                      <a:r>
                        <a:rPr dirty="0" sz="1100" spc="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7620">
                        <a:lnSpc>
                          <a:spcPts val="124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March</a:t>
                      </a:r>
                      <a:r>
                        <a:rPr dirty="0" sz="1100" spc="-4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5875">
                        <a:lnSpc>
                          <a:spcPts val="124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April</a:t>
                      </a:r>
                      <a:r>
                        <a:rPr dirty="0" sz="1100" spc="-4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28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794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99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 spc="-25">
                          <a:solidFill>
                            <a:srgbClr val="818181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6034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1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54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34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384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65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413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34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10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2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794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99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30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30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3505">
                        <a:lnSpc>
                          <a:spcPts val="130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30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ts val="130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7">
                  <a:txBody>
                    <a:bodyPr/>
                    <a:lstStyle/>
                    <a:p>
                      <a:pPr algn="ctr" marL="952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r>
                        <a:rPr dirty="0" sz="1100" spc="-7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June</a:t>
                      </a:r>
                      <a:r>
                        <a:rPr dirty="0" sz="1100" spc="-4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5240">
                        <a:lnSpc>
                          <a:spcPts val="118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July</a:t>
                      </a:r>
                      <a:r>
                        <a:rPr dirty="0" sz="1100" spc="-4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413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382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9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1270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2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22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355">
                        <a:lnSpc>
                          <a:spcPts val="122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ts val="122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ts val="122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1275">
                        <a:lnSpc>
                          <a:spcPts val="122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73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6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26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26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6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26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6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805">
                        <a:lnSpc>
                          <a:spcPts val="126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4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54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algn="ctr" marL="2794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76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66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348981"/>
            <a:ext cx="9906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:title>2024 Calendar</dc:title>
  <dcterms:created xsi:type="dcterms:W3CDTF">2023-06-28T09:02:21Z</dcterms:created>
  <dcterms:modified xsi:type="dcterms:W3CDTF">2023-06-28T09:02:21Z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2023-06-28T00:00:00Z</vt:filetime>
  </property>
  <property fmtid="{D5CDD505-2E9C-101B-9397-08002B2CF9AE}" pid="5" name="Producer">
    <vt:lpwstr>Adobe PDF Library 23.3.247</vt:lpwstr>
  </property>
  <property fmtid="{D5CDD505-2E9C-101B-9397-08002B2CF9AE}" pid="6" name="SourceModified">
    <vt:lpwstr>D:20230628090109</vt:lpwstr>
  </property>
</Properties>
</file>