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0444" y="4298696"/>
            <a:ext cx="4940935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57454" y="9551161"/>
            <a:ext cx="99060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2023/4</a:t>
            </a:r>
            <a:r>
              <a:rPr dirty="0" spc="-30"/>
              <a:t> </a:t>
            </a:r>
            <a:r>
              <a:rPr dirty="0"/>
              <a:t>School</a:t>
            </a:r>
            <a:r>
              <a:rPr dirty="0" spc="-20"/>
              <a:t> </a:t>
            </a:r>
            <a:r>
              <a:rPr dirty="0" spc="-10"/>
              <a:t>Calendar</a:t>
            </a: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474726" y="5196833"/>
          <a:ext cx="6669405" cy="39357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55"/>
                <a:gridCol w="300355"/>
                <a:gridCol w="300990"/>
                <a:gridCol w="300990"/>
                <a:gridCol w="300990"/>
                <a:gridCol w="300355"/>
                <a:gridCol w="300355"/>
                <a:gridCol w="140969"/>
                <a:gridCol w="300989"/>
                <a:gridCol w="300355"/>
                <a:gridCol w="300355"/>
                <a:gridCol w="300989"/>
                <a:gridCol w="298450"/>
                <a:gridCol w="300989"/>
                <a:gridCol w="300989"/>
                <a:gridCol w="140335"/>
                <a:gridCol w="300354"/>
                <a:gridCol w="300354"/>
                <a:gridCol w="300989"/>
                <a:gridCol w="299720"/>
                <a:gridCol w="300354"/>
                <a:gridCol w="299720"/>
                <a:gridCol w="298450"/>
              </a:tblGrid>
              <a:tr h="177165">
                <a:tc gridSpan="7">
                  <a:txBody>
                    <a:bodyPr/>
                    <a:lstStyle/>
                    <a:p>
                      <a:pPr marL="465455">
                        <a:lnSpc>
                          <a:spcPts val="125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January</a:t>
                      </a:r>
                      <a:r>
                        <a:rPr dirty="0" sz="1100" spc="-5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2024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1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469900">
                        <a:lnSpc>
                          <a:spcPts val="1250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February</a:t>
                      </a:r>
                      <a:r>
                        <a:rPr dirty="0" sz="1100" spc="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2024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1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652780">
                        <a:lnSpc>
                          <a:spcPts val="125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March</a:t>
                      </a:r>
                      <a:r>
                        <a:rPr dirty="0" sz="1100" spc="-5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2024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8275">
                <a:tc>
                  <a:txBody>
                    <a:bodyPr/>
                    <a:lstStyle/>
                    <a:p>
                      <a:pPr marL="12318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857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21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 spc="-2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1282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42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958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 marL="965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8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4769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747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001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831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0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6110"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6530">
                <a:tc gridSpan="7">
                  <a:txBody>
                    <a:bodyPr/>
                    <a:lstStyle/>
                    <a:p>
                      <a:pPr marL="650875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April </a:t>
                      </a: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2024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R="48895">
                        <a:lnSpc>
                          <a:spcPts val="1245"/>
                        </a:lnSpc>
                      </a:pPr>
                      <a:r>
                        <a:rPr dirty="0" sz="1100" spc="-3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May</a:t>
                      </a:r>
                      <a:r>
                        <a:rPr dirty="0" sz="1100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2024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7145">
                        <a:lnSpc>
                          <a:spcPts val="124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June</a:t>
                      </a:r>
                      <a:r>
                        <a:rPr dirty="0" sz="1100" spc="-4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2024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8275">
                <a:tc>
                  <a:txBody>
                    <a:bodyPr/>
                    <a:lstStyle/>
                    <a:p>
                      <a:pPr marL="12318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marL="97155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ts val="12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2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12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2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115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2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1282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939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6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46990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965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31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65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ts val="130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84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marL="9652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46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850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50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34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185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BEBEBE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7850"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393954" y="461772"/>
          <a:ext cx="6673215" cy="36582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55"/>
                <a:gridCol w="300989"/>
                <a:gridCol w="300990"/>
                <a:gridCol w="300990"/>
                <a:gridCol w="300990"/>
                <a:gridCol w="300354"/>
                <a:gridCol w="300989"/>
                <a:gridCol w="140969"/>
                <a:gridCol w="300989"/>
                <a:gridCol w="300355"/>
                <a:gridCol w="300355"/>
                <a:gridCol w="300989"/>
                <a:gridCol w="298450"/>
                <a:gridCol w="300989"/>
                <a:gridCol w="300989"/>
                <a:gridCol w="140335"/>
                <a:gridCol w="300354"/>
                <a:gridCol w="300354"/>
                <a:gridCol w="300354"/>
                <a:gridCol w="300354"/>
                <a:gridCol w="300354"/>
                <a:gridCol w="299720"/>
                <a:gridCol w="300354"/>
              </a:tblGrid>
              <a:tr h="175895">
                <a:tc gridSpan="7">
                  <a:txBody>
                    <a:bodyPr/>
                    <a:lstStyle/>
                    <a:p>
                      <a:pPr algn="ctr" marR="61594">
                        <a:lnSpc>
                          <a:spcPts val="124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July</a:t>
                      </a:r>
                      <a:r>
                        <a:rPr dirty="0" sz="1100" spc="-4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2023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1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585470">
                        <a:lnSpc>
                          <a:spcPts val="124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August</a:t>
                      </a:r>
                      <a:r>
                        <a:rPr dirty="0" sz="1100" spc="-4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2023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1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394335">
                        <a:lnSpc>
                          <a:spcPts val="124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September</a:t>
                      </a:r>
                      <a:r>
                        <a:rPr dirty="0" sz="1100" spc="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2023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8275">
                <a:tc>
                  <a:txBody>
                    <a:bodyPr/>
                    <a:lstStyle/>
                    <a:p>
                      <a:pPr marL="123189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794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39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080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89535">
                        <a:lnSpc>
                          <a:spcPts val="118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895">
                        <a:lnSpc>
                          <a:spcPts val="118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8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8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18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8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ts val="118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77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12446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017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39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1238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429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429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9652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21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8826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89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11811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08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385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8275">
                <a:tc gridSpan="7">
                  <a:txBody>
                    <a:bodyPr/>
                    <a:lstStyle/>
                    <a:p>
                      <a:pPr marL="471170">
                        <a:lnSpc>
                          <a:spcPts val="117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October</a:t>
                      </a:r>
                      <a:r>
                        <a:rPr dirty="0" sz="1100" spc="-5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2023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392430">
                        <a:lnSpc>
                          <a:spcPts val="117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November</a:t>
                      </a:r>
                      <a:r>
                        <a:rPr dirty="0" sz="1100" spc="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2023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429895">
                        <a:lnSpc>
                          <a:spcPts val="117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December</a:t>
                      </a:r>
                      <a:r>
                        <a:rPr dirty="0" sz="1100" spc="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2023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6530">
                <a:tc>
                  <a:txBody>
                    <a:bodyPr/>
                    <a:lstStyle/>
                    <a:p>
                      <a:pPr marL="123189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080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3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857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39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12509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139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ts val="122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22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22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4769">
                        <a:lnSpc>
                          <a:spcPts val="122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22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2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2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1225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ts val="12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ts val="12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ts val="12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ts val="12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ts val="12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2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990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54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302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8890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27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127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27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ts val="127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127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7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7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76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461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29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9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965">
                        <a:lnSpc>
                          <a:spcPts val="129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29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9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9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8800"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:title>2024 Calendar</dc:title>
  <dcterms:created xsi:type="dcterms:W3CDTF">2023-06-28T08:51:41Z</dcterms:created>
  <dcterms:modified xsi:type="dcterms:W3CDTF">2023-06-28T08:51:41Z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2023-06-28T00:00:00Z</vt:filetime>
  </property>
  <property fmtid="{D5CDD505-2E9C-101B-9397-08002B2CF9AE}" pid="5" name="Producer">
    <vt:lpwstr>Adobe PDF Library 23.3.247</vt:lpwstr>
  </property>
  <property fmtid="{D5CDD505-2E9C-101B-9397-08002B2CF9AE}" pid="6" name="SourceModified">
    <vt:lpwstr>D:20230628085037</vt:lpwstr>
  </property>
</Properties>
</file>