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6587" y="375157"/>
            <a:ext cx="142557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57575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626" y="1588192"/>
            <a:ext cx="6663055" cy="627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74726" y="1588192"/>
          <a:ext cx="6672580" cy="6275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815"/>
                <a:gridCol w="313690"/>
                <a:gridCol w="299720"/>
                <a:gridCol w="391794"/>
                <a:gridCol w="221615"/>
                <a:gridCol w="292100"/>
                <a:gridCol w="299719"/>
                <a:gridCol w="141605"/>
                <a:gridCol w="309880"/>
                <a:gridCol w="301625"/>
                <a:gridCol w="313055"/>
                <a:gridCol w="351789"/>
                <a:gridCol w="234314"/>
                <a:gridCol w="324485"/>
                <a:gridCol w="270510"/>
                <a:gridCol w="140970"/>
                <a:gridCol w="318770"/>
                <a:gridCol w="303529"/>
                <a:gridCol w="283845"/>
                <a:gridCol w="358139"/>
                <a:gridCol w="239395"/>
                <a:gridCol w="302260"/>
                <a:gridCol w="291465"/>
              </a:tblGrid>
              <a:tr h="187960">
                <a:tc gridSpan="4">
                  <a:txBody>
                    <a:bodyPr/>
                    <a:lstStyle/>
                    <a:p>
                      <a:pPr marL="8178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Impact"/>
                          <a:cs typeface="Impact"/>
                        </a:rPr>
                        <a:t>January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12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Impact"/>
                          <a:cs typeface="Impact"/>
                        </a:rPr>
                        <a:t>February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12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Impact"/>
                          <a:cs typeface="Impact"/>
                        </a:rPr>
                        <a:t>March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127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560">
                <a:tc>
                  <a:txBody>
                    <a:bodyPr/>
                    <a:lstStyle/>
                    <a:p>
                      <a:pPr marL="12318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660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 marL="88900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870" marR="317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7790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09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 spc="-25">
                          <a:solidFill>
                            <a:srgbClr val="818181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09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12827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 marR="317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4775">
                        <a:lnSpc>
                          <a:spcPts val="1175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7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20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7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9588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 marR="31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ts val="1180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0020">
                <a:tc>
                  <a:txBody>
                    <a:bodyPr/>
                    <a:lstStyle/>
                    <a:p>
                      <a:pPr marL="9652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 marR="317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6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6370">
                <a:tc>
                  <a:txBody>
                    <a:bodyPr/>
                    <a:lstStyle/>
                    <a:p>
                      <a:pPr marL="844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 marR="317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2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8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" marR="317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Impact"/>
                          <a:cs typeface="Impact"/>
                        </a:rPr>
                        <a:t>April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1200" spc="-25">
                          <a:latin typeface="Impact"/>
                          <a:cs typeface="Impact"/>
                        </a:rPr>
                        <a:t>May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43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Impact"/>
                          <a:cs typeface="Impact"/>
                        </a:rPr>
                        <a:t>June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290">
                <a:tc>
                  <a:txBody>
                    <a:bodyPr/>
                    <a:lstStyle/>
                    <a:p>
                      <a:pPr marL="12318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660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97790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7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7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70815">
                <a:tc>
                  <a:txBody>
                    <a:bodyPr/>
                    <a:lstStyle/>
                    <a:p>
                      <a:pPr marL="9652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 marR="317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ts val="1220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r" marR="52069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230"/>
                        </a:lnSpc>
                        <a:spcBef>
                          <a:spcPts val="20"/>
                        </a:spcBef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540"/>
                </a:tc>
              </a:tr>
              <a:tr h="168910">
                <a:tc>
                  <a:txBody>
                    <a:bodyPr/>
                    <a:lstStyle/>
                    <a:p>
                      <a:pPr marL="9652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 marR="317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223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2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334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9545">
                <a:tc>
                  <a:txBody>
                    <a:bodyPr/>
                    <a:lstStyle/>
                    <a:p>
                      <a:pPr marL="8509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2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 marR="317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2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7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4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386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0480" marR="317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Impact"/>
                          <a:cs typeface="Impact"/>
                        </a:rPr>
                        <a:t>July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Impact"/>
                          <a:cs typeface="Impact"/>
                        </a:rPr>
                        <a:t>August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38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Impact"/>
                          <a:cs typeface="Impact"/>
                        </a:rPr>
                        <a:t>September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38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12318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3660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461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85090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2230" marR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20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150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1282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5565" marR="31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2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4139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ts val="118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marL="9652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 marR="317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2550">
                        <a:lnSpc>
                          <a:spcPts val="1235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572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1925">
                <a:tc>
                  <a:txBody>
                    <a:bodyPr/>
                    <a:lstStyle/>
                    <a:p>
                      <a:pPr marL="9652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660" marR="31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1594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388620">
                <a:tc>
                  <a:txBody>
                    <a:bodyPr/>
                    <a:lstStyle/>
                    <a:p>
                      <a:pPr marL="8509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588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 marR="3175">
                        <a:lnSpc>
                          <a:spcPts val="13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0965">
                        <a:lnSpc>
                          <a:spcPts val="13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1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235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407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Impact"/>
                          <a:cs typeface="Impact"/>
                        </a:rPr>
                        <a:t>October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25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Impact"/>
                          <a:cs typeface="Impact"/>
                        </a:rPr>
                        <a:t>November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25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Impact"/>
                          <a:cs typeface="Impact"/>
                        </a:rPr>
                        <a:t>December</a:t>
                      </a:r>
                      <a:endParaRPr sz="1200">
                        <a:latin typeface="Impact"/>
                        <a:cs typeface="Impact"/>
                      </a:endParaRPr>
                    </a:p>
                  </a:txBody>
                  <a:tcPr marL="0" marR="0" marB="0" marT="254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marL="123189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3175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7155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22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M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W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T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F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15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9D9D9"/>
                    </a:solidFill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 marL="7937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870" marR="317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160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085"/>
                        </a:lnSpc>
                      </a:pPr>
                      <a:r>
                        <a:rPr dirty="0" sz="1100" spc="-2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85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6370">
                <a:tc>
                  <a:txBody>
                    <a:bodyPr/>
                    <a:lstStyle/>
                    <a:p>
                      <a:pPr marL="12446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185" marR="317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ts val="1210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3505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ts val="121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6370">
                <a:tc>
                  <a:txBody>
                    <a:bodyPr/>
                    <a:lstStyle/>
                    <a:p>
                      <a:pPr marL="971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 marR="317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5250">
                        <a:lnSpc>
                          <a:spcPts val="1210"/>
                        </a:lnSpc>
                      </a:pPr>
                      <a:r>
                        <a:rPr dirty="0" sz="1100" spc="-4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21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70180">
                <a:tc>
                  <a:txBody>
                    <a:bodyPr/>
                    <a:lstStyle/>
                    <a:p>
                      <a:pPr marL="844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651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 marR="317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124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35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9080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 marR="317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690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23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30"/>
                        </a:lnSpc>
                      </a:pPr>
                      <a:r>
                        <a:rPr dirty="0" sz="1100" spc="-2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57454" y="8767719"/>
            <a:ext cx="990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:title>2024 Calendar</dc:title>
  <dcterms:created xsi:type="dcterms:W3CDTF">2023-06-25T08:33:57Z</dcterms:created>
  <dcterms:modified xsi:type="dcterms:W3CDTF">2023-06-25T08:33:57Z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2023-06-25T00:00:00Z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2023-06-25T00:00:00Z</vt:filetime>
  </property>
  <property fmtid="{D5CDD505-2E9C-101B-9397-08002B2CF9AE}" pid="5" name="Producer">
    <vt:lpwstr>Adobe PDF Library 23.3.247</vt:lpwstr>
  </property>
  <property fmtid="{D5CDD505-2E9C-101B-9397-08002B2CF9AE}" pid="6" name="SourceModified">
    <vt:lpwstr>D:20230625075657</vt:lpwstr>
  </property>
</Properties>
</file>