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26587" y="375157"/>
            <a:ext cx="142557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626" y="1614677"/>
            <a:ext cx="6663055" cy="624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74726" y="1614677"/>
          <a:ext cx="6672580" cy="624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815"/>
                <a:gridCol w="313690"/>
                <a:gridCol w="299720"/>
                <a:gridCol w="394334"/>
                <a:gridCol w="218440"/>
                <a:gridCol w="292100"/>
                <a:gridCol w="299719"/>
                <a:gridCol w="141605"/>
                <a:gridCol w="309880"/>
                <a:gridCol w="301625"/>
                <a:gridCol w="313055"/>
                <a:gridCol w="351789"/>
                <a:gridCol w="234314"/>
                <a:gridCol w="324485"/>
                <a:gridCol w="270510"/>
                <a:gridCol w="140970"/>
                <a:gridCol w="318770"/>
                <a:gridCol w="303529"/>
                <a:gridCol w="283845"/>
                <a:gridCol w="359410"/>
                <a:gridCol w="237489"/>
                <a:gridCol w="301625"/>
                <a:gridCol w="290830"/>
              </a:tblGrid>
              <a:tr h="161290">
                <a:tc gridSpan="4">
                  <a:txBody>
                    <a:bodyPr/>
                    <a:lstStyle/>
                    <a:p>
                      <a:pPr marL="809625">
                        <a:lnSpc>
                          <a:spcPts val="1220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January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68910">
                        <a:lnSpc>
                          <a:spcPts val="122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February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7490">
                        <a:lnSpc>
                          <a:spcPts val="122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March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23189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3660" marR="31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795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 marL="88900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1910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870" marR="3175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 spc="-25">
                          <a:solidFill>
                            <a:srgbClr val="818181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1925">
                <a:tc>
                  <a:txBody>
                    <a:bodyPr/>
                    <a:lstStyle/>
                    <a:p>
                      <a:pPr marL="1282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 marR="31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ts val="1175"/>
                        </a:lnSpc>
                      </a:pPr>
                      <a:r>
                        <a:rPr dirty="0" sz="1100" spc="-4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620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1925">
                <a:tc>
                  <a:txBody>
                    <a:bodyPr/>
                    <a:lstStyle/>
                    <a:p>
                      <a:pPr marL="958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 marR="31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ts val="1180"/>
                        </a:lnSpc>
                      </a:pPr>
                      <a:r>
                        <a:rPr dirty="0" sz="1100" spc="-4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0020">
                <a:tc>
                  <a:txBody>
                    <a:bodyPr/>
                    <a:lstStyle/>
                    <a:p>
                      <a:pPr marL="9652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 marR="317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6370">
                <a:tc>
                  <a:txBody>
                    <a:bodyPr/>
                    <a:lstStyle/>
                    <a:p>
                      <a:pPr marL="844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105" marR="317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2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2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12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2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57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ts val="1220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April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220"/>
                        </a:lnSpc>
                      </a:pP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1220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June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</a:tr>
              <a:tr h="161290">
                <a:tc>
                  <a:txBody>
                    <a:bodyPr/>
                    <a:lstStyle/>
                    <a:p>
                      <a:pPr marL="123189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3660" marR="31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795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marL="97790">
                        <a:lnSpc>
                          <a:spcPts val="115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 marR="31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1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1925">
                <a:tc>
                  <a:txBody>
                    <a:bodyPr/>
                    <a:lstStyle/>
                    <a:p>
                      <a:pPr marL="1282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 marR="31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70815">
                <a:tc>
                  <a:txBody>
                    <a:bodyPr/>
                    <a:lstStyle/>
                    <a:p>
                      <a:pPr marL="9652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 marR="317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ts val="1220"/>
                        </a:lnSpc>
                      </a:pPr>
                      <a:r>
                        <a:rPr dirty="0" sz="1100" spc="-4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52069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</a:tr>
              <a:tr h="168910">
                <a:tc>
                  <a:txBody>
                    <a:bodyPr/>
                    <a:lstStyle/>
                    <a:p>
                      <a:pPr marL="9652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31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 marR="317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334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9545">
                <a:tc>
                  <a:txBody>
                    <a:bodyPr/>
                    <a:lstStyle/>
                    <a:p>
                      <a:pPr marL="8509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588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 marR="317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24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587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1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3175">
                        <a:lnSpc>
                          <a:spcPts val="121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July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3045">
                        <a:lnSpc>
                          <a:spcPts val="121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August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05410">
                        <a:lnSpc>
                          <a:spcPts val="121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September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123189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3660" marR="31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795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85090">
                        <a:lnSpc>
                          <a:spcPts val="115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 marR="31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5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5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5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5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1925">
                <a:tc>
                  <a:txBody>
                    <a:bodyPr/>
                    <a:lstStyle/>
                    <a:p>
                      <a:pPr marL="1282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 marR="31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7314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70180">
                <a:tc>
                  <a:txBody>
                    <a:bodyPr/>
                    <a:lstStyle/>
                    <a:p>
                      <a:pPr marL="9652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 marR="317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ts val="1235"/>
                        </a:lnSpc>
                      </a:pPr>
                      <a:r>
                        <a:rPr dirty="0" sz="1100" spc="-4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1925">
                <a:tc>
                  <a:txBody>
                    <a:bodyPr/>
                    <a:lstStyle/>
                    <a:p>
                      <a:pPr marL="965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660" marR="31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635000">
                <a:tc>
                  <a:txBody>
                    <a:bodyPr/>
                    <a:lstStyle/>
                    <a:p>
                      <a:pPr marL="850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588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 marR="317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0965">
                        <a:lnSpc>
                          <a:spcPts val="13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1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03200">
                        <a:lnSpc>
                          <a:spcPts val="1150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October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27635">
                        <a:lnSpc>
                          <a:spcPts val="11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November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25095">
                        <a:lnSpc>
                          <a:spcPts val="11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December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123189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3175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7950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350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 marL="79375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870" marR="3175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6370">
                <a:tc>
                  <a:txBody>
                    <a:bodyPr/>
                    <a:lstStyle/>
                    <a:p>
                      <a:pPr marL="124460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 marR="317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8740">
                        <a:lnSpc>
                          <a:spcPts val="1210"/>
                        </a:lnSpc>
                      </a:pPr>
                      <a:r>
                        <a:rPr dirty="0" sz="1100" spc="-4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350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6680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6370">
                <a:tc>
                  <a:txBody>
                    <a:bodyPr/>
                    <a:lstStyle/>
                    <a:p>
                      <a:pPr marL="971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 marR="317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70180">
                <a:tc>
                  <a:txBody>
                    <a:bodyPr/>
                    <a:lstStyle/>
                    <a:p>
                      <a:pPr marL="844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 marR="317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9080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 marR="317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57454" y="8767719"/>
            <a:ext cx="99060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:title>2024 Calendar</dc:title>
  <dcterms:created xsi:type="dcterms:W3CDTF">2023-06-25T08:33:26Z</dcterms:created>
  <dcterms:modified xsi:type="dcterms:W3CDTF">2023-06-25T08:33:26Z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2023-06-25T00:00:00Z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2023-06-25T00:00:00Z</vt:filetime>
  </property>
  <property fmtid="{D5CDD505-2E9C-101B-9397-08002B2CF9AE}" pid="5" name="Producer">
    <vt:lpwstr>Adobe PDF Library 23.3.247</vt:lpwstr>
  </property>
  <property fmtid="{D5CDD505-2E9C-101B-9397-08002B2CF9AE}" pid="6" name="SourceModified">
    <vt:lpwstr>D:20230625075500</vt:lpwstr>
  </property>
</Properties>
</file>