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6587" y="375157"/>
            <a:ext cx="142557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74726" y="1310639"/>
          <a:ext cx="6669405" cy="58312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/>
                <a:gridCol w="300355"/>
                <a:gridCol w="300990"/>
                <a:gridCol w="300990"/>
                <a:gridCol w="300990"/>
                <a:gridCol w="300355"/>
                <a:gridCol w="300355"/>
                <a:gridCol w="140969"/>
                <a:gridCol w="300989"/>
                <a:gridCol w="300355"/>
                <a:gridCol w="300355"/>
                <a:gridCol w="300989"/>
                <a:gridCol w="298450"/>
                <a:gridCol w="300989"/>
                <a:gridCol w="300989"/>
                <a:gridCol w="140335"/>
                <a:gridCol w="300354"/>
                <a:gridCol w="300354"/>
                <a:gridCol w="300989"/>
                <a:gridCol w="299720"/>
                <a:gridCol w="300354"/>
                <a:gridCol w="299720"/>
                <a:gridCol w="298450"/>
              </a:tblGrid>
              <a:tr h="177165"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825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587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58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31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940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 gridSpan="7"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5715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9050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9715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4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4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4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4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965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30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895">
                <a:tc gridSpan="7">
                  <a:txBody>
                    <a:bodyPr/>
                    <a:lstStyle/>
                    <a:p>
                      <a:pPr algn="ctr" marL="6350">
                        <a:lnSpc>
                          <a:spcPts val="124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24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3970">
                        <a:lnSpc>
                          <a:spcPts val="124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8445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6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965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65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19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8509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 gridSpan="7"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4604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895">
                <a:tc>
                  <a:txBody>
                    <a:bodyPr/>
                    <a:lstStyle/>
                    <a:p>
                      <a:pPr marL="123189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1244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127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57454" y="7456431"/>
            <a:ext cx="3987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 b="1">
                <a:latin typeface="Calibri"/>
                <a:cs typeface="Calibri"/>
              </a:rPr>
              <a:t>Notes: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470154" y="7645907"/>
            <a:ext cx="6588759" cy="1451610"/>
          </a:xfrm>
          <a:custGeom>
            <a:avLst/>
            <a:gdLst/>
            <a:ahLst/>
            <a:cxnLst/>
            <a:rect l="l" t="t" r="r" b="b"/>
            <a:pathLst>
              <a:path w="6588759" h="1451609">
                <a:moveTo>
                  <a:pt x="6588252" y="0"/>
                </a:moveTo>
                <a:lnTo>
                  <a:pt x="6582156" y="0"/>
                </a:lnTo>
                <a:lnTo>
                  <a:pt x="6582156" y="6096"/>
                </a:lnTo>
                <a:lnTo>
                  <a:pt x="6582156" y="1445514"/>
                </a:lnTo>
                <a:lnTo>
                  <a:pt x="6108" y="1445514"/>
                </a:lnTo>
                <a:lnTo>
                  <a:pt x="6108" y="6096"/>
                </a:lnTo>
                <a:lnTo>
                  <a:pt x="6582156" y="6096"/>
                </a:lnTo>
                <a:lnTo>
                  <a:pt x="6582156" y="0"/>
                </a:ln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1445514"/>
                </a:lnTo>
                <a:lnTo>
                  <a:pt x="0" y="1451610"/>
                </a:lnTo>
                <a:lnTo>
                  <a:pt x="6096" y="1451610"/>
                </a:lnTo>
                <a:lnTo>
                  <a:pt x="6582156" y="1451610"/>
                </a:lnTo>
                <a:lnTo>
                  <a:pt x="6588252" y="1451610"/>
                </a:lnTo>
                <a:lnTo>
                  <a:pt x="6588252" y="1445514"/>
                </a:lnTo>
                <a:lnTo>
                  <a:pt x="6588252" y="6096"/>
                </a:lnTo>
                <a:lnTo>
                  <a:pt x="6588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57454" y="9318694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2023-06-25T08:32:39Z</dcterms:created>
  <dcterms:modified xsi:type="dcterms:W3CDTF">2023-06-25T08:32:39Z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2023-06-25T00:00:00Z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D:20230625074249</vt:lpwstr>
  </property>
</Properties>
</file>