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7449" y="375157"/>
            <a:ext cx="14255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2024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765" y="1310639"/>
          <a:ext cx="9370685" cy="583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033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7145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1048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177165">
                <a:tc gridSpan="7"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1430" algn="ctr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5875" algn="ctr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250"/>
                        </a:lnSpc>
                      </a:pPr>
                      <a:r>
                        <a:rPr sz="1100" b="1" spc="-10" dirty="0">
                          <a:latin typeface="Georgia"/>
                          <a:cs typeface="Georgia"/>
                        </a:rPr>
                        <a:t>Notes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55880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8890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spc="-25" dirty="0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667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4765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27305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4765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18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18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8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40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530">
                <a:tc gridSpan="7">
                  <a:txBody>
                    <a:bodyPr/>
                    <a:lstStyle/>
                    <a:p>
                      <a:pPr marL="10795" algn="ctr">
                        <a:lnSpc>
                          <a:spcPts val="1245"/>
                        </a:lnSpc>
                      </a:pPr>
                      <a:r>
                        <a:rPr sz="1100" spc="-20" dirty="0"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A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5715" algn="ct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9050" algn="ctr">
                        <a:lnSpc>
                          <a:spcPts val="1245"/>
                        </a:lnSpc>
                      </a:pPr>
                      <a:r>
                        <a:rPr sz="1100" spc="-20" dirty="0"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D3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4130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25400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24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24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8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667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26034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7305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26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7940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8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75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95">
                <a:tc gridSpan="7">
                  <a:txBody>
                    <a:bodyPr/>
                    <a:lstStyle/>
                    <a:p>
                      <a:pPr marL="6350" algn="ctr">
                        <a:lnSpc>
                          <a:spcPts val="1240"/>
                        </a:lnSpc>
                      </a:pPr>
                      <a:r>
                        <a:rPr sz="1100" spc="-20" dirty="0"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3970" algn="ctr">
                        <a:lnSpc>
                          <a:spcPts val="1240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BB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413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4765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6670" algn="ct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8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6034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4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7305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7940" algn="ct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10160" algn="ctr">
                        <a:lnSpc>
                          <a:spcPts val="1175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8255" algn="ctr">
                        <a:lnSpc>
                          <a:spcPts val="1175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4604" algn="ctr">
                        <a:lnSpc>
                          <a:spcPts val="1175"/>
                        </a:lnSpc>
                      </a:pPr>
                      <a:r>
                        <a:rPr sz="1100" spc="-10" dirty="0"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24130"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17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13335" algn="ctr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90"/>
                        </a:lnSpc>
                      </a:pPr>
                      <a:r>
                        <a:rPr sz="1100" spc="-2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1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27940" algn="ct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8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1180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26034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18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28575" algn="ct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27305" algn="ct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7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245"/>
                        </a:lnSpc>
                      </a:pPr>
                      <a:r>
                        <a:rPr sz="1100" spc="-2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ts val="124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2">
            <a:extLst>
              <a:ext uri="{FF2B5EF4-FFF2-40B4-BE49-F238E27FC236}">
                <a16:creationId xmlns:a16="http://schemas.microsoft.com/office/drawing/2014/main" id="{9149C045-84CF-47CD-1BFE-29134E0211FD}"/>
              </a:ext>
            </a:extLst>
          </p:cNvPr>
          <p:cNvSpPr txBox="1"/>
          <p:nvPr/>
        </p:nvSpPr>
        <p:spPr>
          <a:xfrm>
            <a:off x="609600" y="7315200"/>
            <a:ext cx="99060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10" dirty="0">
                <a:latin typeface="Calibri"/>
                <a:cs typeface="Calibri"/>
              </a:rPr>
              <a:t>101Planners.com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Custom</PresentationFormat>
  <Paragraphs>527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Calendar</dc:title>
  <dc:creator>101 Planners.com</dc:creator>
  <cp:lastModifiedBy>ניקול בר דיין</cp:lastModifiedBy>
  <cp:revision>1</cp:revision>
  <dcterms:created xsi:type="dcterms:W3CDTF">2023-06-25T08:31:20Z</dcterms:created>
  <dcterms:modified xsi:type="dcterms:W3CDTF">2023-06-25T08:31:37Z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D:20230625075221</vt:lpwstr>
  </property>
</Properties>
</file>