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26587" y="375157"/>
            <a:ext cx="142557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74726" y="1310639"/>
          <a:ext cx="6669405" cy="7734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5"/>
                <a:gridCol w="300355"/>
                <a:gridCol w="300990"/>
                <a:gridCol w="300990"/>
                <a:gridCol w="300990"/>
                <a:gridCol w="300355"/>
                <a:gridCol w="300355"/>
                <a:gridCol w="140969"/>
                <a:gridCol w="300989"/>
                <a:gridCol w="300355"/>
                <a:gridCol w="300355"/>
                <a:gridCol w="300989"/>
                <a:gridCol w="298450"/>
                <a:gridCol w="300989"/>
                <a:gridCol w="300989"/>
                <a:gridCol w="140335"/>
                <a:gridCol w="300354"/>
                <a:gridCol w="300354"/>
                <a:gridCol w="300989"/>
                <a:gridCol w="299720"/>
                <a:gridCol w="300354"/>
                <a:gridCol w="299720"/>
                <a:gridCol w="298450"/>
              </a:tblGrid>
              <a:tr h="177165">
                <a:tc gridSpan="7">
                  <a:txBody>
                    <a:bodyPr/>
                    <a:lstStyle/>
                    <a:p>
                      <a:pPr algn="ctr" marL="9525">
                        <a:lnSpc>
                          <a:spcPts val="125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January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8255">
                        <a:lnSpc>
                          <a:spcPts val="125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February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5875">
                        <a:lnSpc>
                          <a:spcPts val="1250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March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12318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857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1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 spc="-25">
                          <a:solidFill>
                            <a:srgbClr val="818181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1282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42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958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 marL="965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8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831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0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6110"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6530">
                <a:tc gridSpan="7">
                  <a:txBody>
                    <a:bodyPr/>
                    <a:lstStyle/>
                    <a:p>
                      <a:pPr algn="ctr" marL="10795">
                        <a:lnSpc>
                          <a:spcPts val="124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April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5715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May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9050">
                        <a:lnSpc>
                          <a:spcPts val="124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June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12318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marL="97155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5244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4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2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1282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39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6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4699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22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965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1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65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ts val="130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84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marL="965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46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850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18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7215"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6530">
                <a:tc gridSpan="7">
                  <a:txBody>
                    <a:bodyPr/>
                    <a:lstStyle/>
                    <a:p>
                      <a:pPr algn="ctr" marL="6350">
                        <a:lnSpc>
                          <a:spcPts val="1245"/>
                        </a:lnSpc>
                      </a:pPr>
                      <a:r>
                        <a:rPr dirty="0" sz="1100" spc="-2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July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9525">
                        <a:lnSpc>
                          <a:spcPts val="124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August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3970">
                        <a:lnSpc>
                          <a:spcPts val="124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September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12318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marL="84455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7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128270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7625">
                        <a:lnSpc>
                          <a:spcPts val="119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965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39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1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302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9652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4191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marL="8509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4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4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4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135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275">
                <a:tc gridSpan="7">
                  <a:txBody>
                    <a:bodyPr/>
                    <a:lstStyle/>
                    <a:p>
                      <a:pPr algn="ctr" marL="10160">
                        <a:lnSpc>
                          <a:spcPts val="117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October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November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 marL="14604">
                        <a:lnSpc>
                          <a:spcPts val="1175"/>
                        </a:lnSpc>
                      </a:pPr>
                      <a:r>
                        <a:rPr dirty="0" sz="1100" spc="-1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December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5895">
                <a:tc>
                  <a:txBody>
                    <a:bodyPr/>
                    <a:lstStyle/>
                    <a:p>
                      <a:pPr marL="123189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24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79375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842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1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12446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9715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7302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1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 marL="844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889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127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412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9080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ts val="117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52069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24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660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57454" y="9154159"/>
            <a:ext cx="99060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:title>2024 Calendar</dc:title>
  <dcterms:created xsi:type="dcterms:W3CDTF">2023-06-25T08:24:30Z</dcterms:created>
  <dcterms:modified xsi:type="dcterms:W3CDTF">2023-06-25T08:24:30Z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2023-06-25T00:00:00Z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2023-06-25T00:00:00Z</vt:filetime>
  </property>
  <property fmtid="{D5CDD505-2E9C-101B-9397-08002B2CF9AE}" pid="5" name="Producer">
    <vt:lpwstr>Adobe PDF Library 23.3.247</vt:lpwstr>
  </property>
  <property fmtid="{D5CDD505-2E9C-101B-9397-08002B2CF9AE}" pid="6" name="SourceModified">
    <vt:lpwstr>D:20230625073806</vt:lpwstr>
  </property>
</Properties>
</file>