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058400" cy="7772400"/>
  <p:notesSz cx="10058400" cy="7772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575756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575756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575756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575756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26917" y="375157"/>
            <a:ext cx="4004564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575756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2024</a:t>
            </a:r>
            <a:r>
              <a:rPr dirty="0" spc="-65"/>
              <a:t> </a:t>
            </a:r>
            <a:r>
              <a:rPr dirty="0" spc="-10"/>
              <a:t>Calendar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461772" y="1201661"/>
          <a:ext cx="9215755" cy="60197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355"/>
                <a:gridCol w="300355"/>
                <a:gridCol w="300990"/>
                <a:gridCol w="300990"/>
                <a:gridCol w="300990"/>
                <a:gridCol w="300355"/>
                <a:gridCol w="297180"/>
                <a:gridCol w="849630"/>
                <a:gridCol w="140969"/>
                <a:gridCol w="300990"/>
                <a:gridCol w="300354"/>
                <a:gridCol w="300354"/>
                <a:gridCol w="300989"/>
                <a:gridCol w="298450"/>
                <a:gridCol w="300989"/>
                <a:gridCol w="297814"/>
                <a:gridCol w="850900"/>
                <a:gridCol w="139700"/>
                <a:gridCol w="299720"/>
                <a:gridCol w="300354"/>
                <a:gridCol w="299720"/>
                <a:gridCol w="299084"/>
                <a:gridCol w="299720"/>
                <a:gridCol w="299720"/>
                <a:gridCol w="293370"/>
                <a:gridCol w="854075"/>
              </a:tblGrid>
              <a:tr h="176530">
                <a:tc gridSpan="7">
                  <a:txBody>
                    <a:bodyPr/>
                    <a:lstStyle/>
                    <a:p>
                      <a:pPr algn="ctr" marL="9525">
                        <a:lnSpc>
                          <a:spcPts val="1245"/>
                        </a:lnSpc>
                      </a:pPr>
                      <a:r>
                        <a:rPr dirty="0" sz="1100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January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7575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algn="ctr" marL="9525">
                        <a:lnSpc>
                          <a:spcPts val="1245"/>
                        </a:lnSpc>
                      </a:pPr>
                      <a:r>
                        <a:rPr dirty="0" sz="1100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February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7575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algn="ctr" marL="15875">
                        <a:lnSpc>
                          <a:spcPts val="1245"/>
                        </a:lnSpc>
                      </a:pPr>
                      <a:r>
                        <a:rPr dirty="0" sz="1100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March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7575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algn="ctr" marL="2413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413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445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461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88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2794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223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algn="ctr" marL="8890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017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779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0965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7155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0965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0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4290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 spc="-25">
                          <a:solidFill>
                            <a:srgbClr val="818181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algn="ctr" marL="2667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953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207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048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461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715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algn="ctr" marL="2476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112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048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048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4318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4769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6370">
                <a:tc>
                  <a:txBody>
                    <a:bodyPr/>
                    <a:lstStyle/>
                    <a:p>
                      <a:pPr algn="ctr" marL="2730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889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334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algn="ctr" marL="2476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508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858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8425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2540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 gridSpan="2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6530">
                <a:tc gridSpan="7">
                  <a:txBody>
                    <a:bodyPr/>
                    <a:lstStyle/>
                    <a:p>
                      <a:pPr algn="ctr" marL="10795">
                        <a:lnSpc>
                          <a:spcPts val="1245"/>
                        </a:lnSpc>
                      </a:pPr>
                      <a:r>
                        <a:rPr dirty="0" sz="1100" spc="-2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April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7575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algn="ctr" marL="6985">
                        <a:lnSpc>
                          <a:spcPts val="1245"/>
                        </a:lnSpc>
                      </a:pPr>
                      <a:r>
                        <a:rPr dirty="0" sz="1100" spc="-25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May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7575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algn="ctr" marL="19050">
                        <a:lnSpc>
                          <a:spcPts val="1245"/>
                        </a:lnSpc>
                      </a:pPr>
                      <a:r>
                        <a:rPr dirty="0" sz="1100" spc="-2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June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7575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algn="ctr" marL="2413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413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445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461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88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2794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223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5895">
                <a:tc>
                  <a:txBody>
                    <a:bodyPr/>
                    <a:lstStyle/>
                    <a:p>
                      <a:pPr algn="ctr" marL="25400">
                        <a:lnSpc>
                          <a:spcPts val="117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5244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826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096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24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24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7630">
                        <a:lnSpc>
                          <a:spcPts val="124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ts val="12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2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2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2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ts val="12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2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ts val="12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algn="ctr" marL="2667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017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953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048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2349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572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67005">
                        <a:lnSpc>
                          <a:spcPts val="122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0180">
                        <a:lnSpc>
                          <a:spcPts val="122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885">
                        <a:lnSpc>
                          <a:spcPts val="122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22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ts val="122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22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ts val="122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ctr" marL="26034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397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731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048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048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35560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ts val="130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5895">
                <a:tc>
                  <a:txBody>
                    <a:bodyPr/>
                    <a:lstStyle/>
                    <a:p>
                      <a:pPr algn="ctr" marL="2730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397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96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3175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826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126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ts val="126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26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26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126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26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ts val="126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algn="ctr" marL="2794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826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270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8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8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0965">
                        <a:lnSpc>
                          <a:spcPts val="118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8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4000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699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ts val="118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26670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 gridSpan="2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5895">
                <a:tc gridSpan="7">
                  <a:txBody>
                    <a:bodyPr/>
                    <a:lstStyle/>
                    <a:p>
                      <a:pPr algn="ctr" marL="6350">
                        <a:lnSpc>
                          <a:spcPts val="1245"/>
                        </a:lnSpc>
                      </a:pPr>
                      <a:r>
                        <a:rPr dirty="0" sz="1100" spc="-2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July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7575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algn="ctr" marL="11430">
                        <a:lnSpc>
                          <a:spcPts val="1245"/>
                        </a:lnSpc>
                      </a:pPr>
                      <a:r>
                        <a:rPr dirty="0" sz="1100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August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7575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algn="ctr" marL="13970">
                        <a:lnSpc>
                          <a:spcPts val="1245"/>
                        </a:lnSpc>
                      </a:pPr>
                      <a:r>
                        <a:rPr dirty="0" sz="1100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September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7575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algn="ctr" marL="2413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413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445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461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88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2794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223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ctr" marL="24765">
                        <a:lnSpc>
                          <a:spcPts val="118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096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27305">
                        <a:lnSpc>
                          <a:spcPts val="118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5565">
                        <a:lnSpc>
                          <a:spcPts val="118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ts val="118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2545">
                        <a:lnSpc>
                          <a:spcPts val="118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1440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algn="ctr" marL="2667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017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9535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286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048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779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ctr" marL="26034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397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731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048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048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3873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286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algn="ctr" marL="2730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334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4064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540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ctr" marL="2794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826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270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24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9695">
                        <a:lnSpc>
                          <a:spcPts val="124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24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270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2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860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165">
                <a:tc gridSpan="2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7005">
                <a:tc gridSpan="7">
                  <a:txBody>
                    <a:bodyPr/>
                    <a:lstStyle/>
                    <a:p>
                      <a:pPr algn="ctr" marL="10160">
                        <a:lnSpc>
                          <a:spcPts val="1175"/>
                        </a:lnSpc>
                      </a:pPr>
                      <a:r>
                        <a:rPr dirty="0" sz="1100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October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7575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algn="ctr" marL="9525">
                        <a:lnSpc>
                          <a:spcPts val="1175"/>
                        </a:lnSpc>
                      </a:pPr>
                      <a:r>
                        <a:rPr dirty="0" sz="1100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November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7575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algn="ctr" marL="14604">
                        <a:lnSpc>
                          <a:spcPts val="1175"/>
                        </a:lnSpc>
                      </a:pPr>
                      <a:r>
                        <a:rPr dirty="0" sz="1100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December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7575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ctr" marL="24130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4135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3820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4615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885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509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algn="ctr" marL="13335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900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779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9695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8425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7155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32384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165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115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715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ctr" marL="2794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26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540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937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271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715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algn="ctr" marL="26034">
                        <a:lnSpc>
                          <a:spcPts val="119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19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0485">
                        <a:lnSpc>
                          <a:spcPts val="119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119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1915">
                        <a:lnSpc>
                          <a:spcPts val="119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8580">
                        <a:lnSpc>
                          <a:spcPts val="119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9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ts val="119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0">
                        <a:lnSpc>
                          <a:spcPts val="119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ts val="119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19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19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19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19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19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119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19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19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19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9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19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ctr" marL="28575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8895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5880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1594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31750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2705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5895">
                <a:tc>
                  <a:txBody>
                    <a:bodyPr/>
                    <a:lstStyle/>
                    <a:p>
                      <a:pPr algn="ctr" marL="2730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381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540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635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143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24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24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24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24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444500" y="7331456"/>
            <a:ext cx="99060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10">
                <a:latin typeface="Calibri"/>
                <a:cs typeface="Calibri"/>
              </a:rPr>
              <a:t>101Planners.com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Company/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101 Planners.com</dc:creator>
  <dc:title>2024 Calendar</dc:title>
  <dcterms:created xsi:type="dcterms:W3CDTF">2023-06-25T08:35:34Z</dcterms:created>
  <dcterms:modified xsi:type="dcterms:W3CDTF">2023-06-25T08:35:34Z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2023-06-25T00:00:00Z</vt:filetime>
  </property>
  <property fmtid="{D5CDD505-2E9C-101B-9397-08002B2CF9AE}" pid="3" name="Creator">
    <vt:lpwstr>Acrobat PDFMaker 23 for Word</vt:lpwstr>
  </property>
  <property fmtid="{D5CDD505-2E9C-101B-9397-08002B2CF9AE}" pid="4" name="LastSaved">
    <vt:filetime>2023-06-25T00:00:00Z</vt:filetime>
  </property>
  <property fmtid="{D5CDD505-2E9C-101B-9397-08002B2CF9AE}" pid="5" name="Producer">
    <vt:lpwstr>Adobe PDF Library 23.3.247</vt:lpwstr>
  </property>
  <property fmtid="{D5CDD505-2E9C-101B-9397-08002B2CF9AE}" pid="6" name="SourceModified">
    <vt:lpwstr>D:20230625072510</vt:lpwstr>
  </property>
</Properties>
</file>