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7772400" cy="10058400"/>
  <p:notesSz cx="7772400" cy="10058400"/>
  <p:custDataLst>
    <p:tags r:id="rId3"/>
  </p:custDataLst>
  <p:defaultTextStyle/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98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83917" y="394207"/>
            <a:ext cx="4004564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9779000"/>
            <a:ext cx="1007744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5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155379"/>
              </p:ext>
            </p:extLst>
          </p:nvPr>
        </p:nvGraphicFramePr>
        <p:xfrm>
          <a:off x="609600" y="1828800"/>
          <a:ext cx="6591292" cy="7539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0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9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03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03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03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03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4160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9590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228633">
                <a:tc gridSpan="7"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600" b="1" spc="-5" dirty="0">
                          <a:latin typeface="Georgia"/>
                          <a:cs typeface="Georgia"/>
                        </a:rPr>
                        <a:t>January</a:t>
                      </a:r>
                      <a:endParaRPr sz="1600" b="1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6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1905" algn="ctr">
                        <a:lnSpc>
                          <a:spcPts val="1250"/>
                        </a:lnSpc>
                      </a:pPr>
                      <a:r>
                        <a:rPr sz="1600" b="1" spc="-5" dirty="0">
                          <a:latin typeface="Georgia"/>
                          <a:cs typeface="Georgia"/>
                        </a:rPr>
                        <a:t>February</a:t>
                      </a:r>
                      <a:endParaRPr sz="1600" b="1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6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600" b="1" spc="-5" dirty="0">
                          <a:latin typeface="Georgia"/>
                          <a:cs typeface="Georgia"/>
                        </a:rPr>
                        <a:t>March</a:t>
                      </a:r>
                      <a:endParaRPr sz="1600" b="1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385">
                <a:tc>
                  <a:txBody>
                    <a:bodyPr/>
                    <a:lstStyle/>
                    <a:p>
                      <a:pPr marR="10033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493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5885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855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0489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855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3505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4775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385"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287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557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1620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7314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858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287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7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1620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7314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858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287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385"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8001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128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47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7314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366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47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7314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366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385"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112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556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874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747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8128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874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747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8128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752"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286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4769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032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747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985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731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985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731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385"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10489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99060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3664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10489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99060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3664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27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731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10489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752">
                <a:tc gridSpan="2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33">
                <a:tc gridSpan="7"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600" b="1" spc="-5" dirty="0">
                          <a:latin typeface="Georgia"/>
                          <a:cs typeface="Georgia"/>
                        </a:rPr>
                        <a:t>April</a:t>
                      </a:r>
                      <a:endParaRPr sz="1600" b="1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6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1270" algn="ctr">
                        <a:lnSpc>
                          <a:spcPts val="1260"/>
                        </a:lnSpc>
                      </a:pPr>
                      <a:r>
                        <a:rPr sz="1600" b="1" spc="-5" dirty="0">
                          <a:latin typeface="Georgia"/>
                          <a:cs typeface="Georgia"/>
                        </a:rPr>
                        <a:t>May</a:t>
                      </a:r>
                      <a:endParaRPr sz="1600" b="1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6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600" b="1" spc="-5" dirty="0">
                          <a:latin typeface="Georgia"/>
                          <a:cs typeface="Georgia"/>
                        </a:rPr>
                        <a:t>June</a:t>
                      </a:r>
                      <a:endParaRPr sz="1600" b="1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385">
                <a:tc>
                  <a:txBody>
                    <a:bodyPr/>
                    <a:lstStyle/>
                    <a:p>
                      <a:pPr marR="100330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4930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5885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855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0489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855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3505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4775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7816">
                <a:tc>
                  <a:txBody>
                    <a:bodyPr/>
                    <a:lstStyle/>
                    <a:p>
                      <a:pPr marR="61594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7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25"/>
                        </a:lnSpc>
                      </a:pPr>
                      <a:r>
                        <a:rPr lang="he-IL"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lang="he-IL"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1112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223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9906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93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7470" algn="ct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16839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7314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4139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6385">
                <a:tc>
                  <a:txBody>
                    <a:bodyPr/>
                    <a:lstStyle/>
                    <a:p>
                      <a:pPr marR="10096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03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03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747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9969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731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810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10489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541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7314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7816">
                <a:tc>
                  <a:txBody>
                    <a:bodyPr/>
                    <a:lstStyle/>
                    <a:p>
                      <a:pPr marR="1003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93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366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493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604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191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19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556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937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747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747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17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7816">
                <a:tc>
                  <a:txBody>
                    <a:bodyPr/>
                    <a:lstStyle/>
                    <a:p>
                      <a:pPr marR="6985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366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223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223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83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27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747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921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985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24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6385">
                <a:tc>
                  <a:txBody>
                    <a:bodyPr/>
                    <a:lstStyle/>
                    <a:p>
                      <a:pPr marR="6286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223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2395" algn="ct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6385">
                <a:tc>
                  <a:txBody>
                    <a:bodyPr/>
                    <a:lstStyle/>
                    <a:p>
                      <a:pPr marR="5905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3664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lang="he-IL"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lang="he-IL"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lang="he-IL"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3175" algn="ct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R="111125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01600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02235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99060" algn="r">
                        <a:lnSpc>
                          <a:spcPts val="1250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114935">
                        <a:lnSpc>
                          <a:spcPts val="1250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111125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67310" algn="r">
                        <a:lnSpc>
                          <a:spcPts val="1225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65405" algn="r">
                        <a:lnSpc>
                          <a:spcPts val="1225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270" algn="ctr">
                        <a:lnSpc>
                          <a:spcPts val="1225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103505">
                        <a:lnSpc>
                          <a:spcPts val="1225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152785"/>
                  </a:ext>
                </a:extLst>
              </a:tr>
              <a:tr h="216117">
                <a:tc gridSpan="2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7816">
                <a:tc gridSpan="7"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600" b="1" spc="-5" dirty="0">
                          <a:latin typeface="Georgia"/>
                          <a:cs typeface="Georgia"/>
                        </a:rPr>
                        <a:t>July</a:t>
                      </a:r>
                      <a:endParaRPr sz="1600" b="1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1270" algn="ctr">
                        <a:lnSpc>
                          <a:spcPts val="1250"/>
                        </a:lnSpc>
                      </a:pPr>
                      <a:r>
                        <a:rPr sz="1600" b="1" spc="-5" dirty="0">
                          <a:latin typeface="Georgia"/>
                          <a:cs typeface="Georgia"/>
                        </a:rPr>
                        <a:t>August</a:t>
                      </a:r>
                      <a:endParaRPr sz="1600" b="1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6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600" b="1" spc="-5" dirty="0">
                          <a:latin typeface="Georgia"/>
                          <a:cs typeface="Georgia"/>
                        </a:rPr>
                        <a:t>September</a:t>
                      </a:r>
                      <a:endParaRPr sz="1600" b="1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6385">
                <a:tc>
                  <a:txBody>
                    <a:bodyPr/>
                    <a:lstStyle/>
                    <a:p>
                      <a:pPr marR="100330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74930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95885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9855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0489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9855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103505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104775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7816">
                <a:tc>
                  <a:txBody>
                    <a:bodyPr/>
                    <a:lstStyle/>
                    <a:p>
                      <a:pPr marR="6413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096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6040" algn="ctr">
                        <a:lnSpc>
                          <a:spcPts val="1225"/>
                        </a:lnSpc>
                      </a:pPr>
                      <a:r>
                        <a:rPr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225"/>
                        </a:lnSpc>
                      </a:pPr>
                      <a:r>
                        <a:rPr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25"/>
                        </a:lnSpc>
                      </a:pPr>
                      <a:r>
                        <a:rPr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25"/>
                        </a:lnSpc>
                      </a:pPr>
                      <a:r>
                        <a:rPr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668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858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7314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04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7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5905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9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192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6385">
                <a:tc>
                  <a:txBody>
                    <a:bodyPr/>
                    <a:lstStyle/>
                    <a:p>
                      <a:pPr marR="10096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033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033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747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668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366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033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287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747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0489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7816">
                <a:tc>
                  <a:txBody>
                    <a:bodyPr/>
                    <a:lstStyle/>
                    <a:p>
                      <a:pPr marR="1003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93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8128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429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04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937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985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6385">
                <a:tc>
                  <a:txBody>
                    <a:bodyPr/>
                    <a:lstStyle/>
                    <a:p>
                      <a:pPr marR="6985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366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6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6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1120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7429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731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985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7816">
                <a:tc>
                  <a:txBody>
                    <a:bodyPr/>
                    <a:lstStyle/>
                    <a:p>
                      <a:pPr marR="6286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4769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810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8633">
                <a:tc>
                  <a:txBody>
                    <a:bodyPr/>
                    <a:lstStyle/>
                    <a:p>
                      <a:pPr marR="5905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112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3664" algn="ctr">
                        <a:lnSpc>
                          <a:spcPts val="1250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ts val="1250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250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06680" algn="r">
                        <a:lnSpc>
                          <a:spcPts val="1225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08585" algn="r">
                        <a:lnSpc>
                          <a:spcPts val="1225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07314" algn="r">
                        <a:lnSpc>
                          <a:spcPts val="1225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905" algn="ctr">
                        <a:lnSpc>
                          <a:spcPts val="1225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R="66040" algn="ct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R="59055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61594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71120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83820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121920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7816">
                <a:tc gridSpan="2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16385">
                <a:tc gridSpan="7"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600" b="1" spc="-5" dirty="0">
                          <a:latin typeface="Georgia"/>
                          <a:cs typeface="Georgia"/>
                        </a:rPr>
                        <a:t>October</a:t>
                      </a:r>
                      <a:endParaRPr sz="1600" b="1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6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1270" algn="ctr">
                        <a:lnSpc>
                          <a:spcPts val="1225"/>
                        </a:lnSpc>
                      </a:pPr>
                      <a:r>
                        <a:rPr sz="1600" b="1" spc="-5" dirty="0">
                          <a:latin typeface="Georgia"/>
                          <a:cs typeface="Georgia"/>
                        </a:rPr>
                        <a:t>November</a:t>
                      </a:r>
                      <a:endParaRPr sz="1600" b="1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6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600" b="1" spc="-5" dirty="0">
                          <a:latin typeface="Georgia"/>
                          <a:cs typeface="Georgia"/>
                        </a:rPr>
                        <a:t>December</a:t>
                      </a:r>
                      <a:endParaRPr sz="1600" b="1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27816">
                <a:tc>
                  <a:txBody>
                    <a:bodyPr/>
                    <a:lstStyle/>
                    <a:p>
                      <a:pPr marR="100330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74930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95885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9855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0489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9855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103505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104775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16385"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10287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557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1620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7314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858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287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7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300"/>
                        </a:lnSpc>
                      </a:pPr>
                      <a:r>
                        <a:rPr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1920" algn="ctr">
                        <a:lnSpc>
                          <a:spcPts val="130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30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27816"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8001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128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477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7314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366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03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287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747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0489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16385"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112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556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874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747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8128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040" algn="ctr">
                        <a:lnSpc>
                          <a:spcPts val="130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9375" algn="ctr">
                        <a:lnSpc>
                          <a:spcPts val="130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9850" algn="ctr">
                        <a:lnSpc>
                          <a:spcPts val="130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30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30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228633"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286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4769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032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747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985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731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7429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731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985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227816"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10489" algn="ctr">
                        <a:lnSpc>
                          <a:spcPts val="1225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99060" algn="ctr">
                        <a:lnSpc>
                          <a:spcPts val="1225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3664" algn="ctr">
                        <a:lnSpc>
                          <a:spcPts val="1225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731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225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30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ts val="130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30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27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227816">
                <a:tc gridSpan="7"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R="101600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02870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00965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00965" algn="r">
                        <a:lnSpc>
                          <a:spcPts val="1250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111760">
                        <a:lnSpc>
                          <a:spcPts val="1250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115570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16205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07314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08585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102870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ts val="130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9220" algn="ctr">
                        <a:lnSpc>
                          <a:spcPts val="1305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0330" algn="ctr">
                        <a:lnSpc>
                          <a:spcPts val="1305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ts val="1305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305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935" algn="ctr">
                        <a:lnSpc>
                          <a:spcPts val="130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0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</a:tbl>
          </a:graphicData>
        </a:graphic>
      </p:graphicFrame>
      <p:sp>
        <p:nvSpPr>
          <p:cNvPr id="7" name="object 3">
            <a:extLst>
              <a:ext uri="{FF2B5EF4-FFF2-40B4-BE49-F238E27FC236}">
                <a16:creationId xmlns:a16="http://schemas.microsoft.com/office/drawing/2014/main" id="{6EA8E758-BE23-40E0-8326-74CDDA6879FC}"/>
              </a:ext>
            </a:extLst>
          </p:cNvPr>
          <p:cNvSpPr txBox="1">
            <a:spLocks/>
          </p:cNvSpPr>
          <p:nvPr/>
        </p:nvSpPr>
        <p:spPr>
          <a:xfrm>
            <a:off x="2036317" y="546607"/>
            <a:ext cx="4004564" cy="756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Georgia"/>
                <a:ea typeface="+mj-ea"/>
                <a:cs typeface="Georgia"/>
              </a:defRPr>
            </a:lvl1pPr>
          </a:lstStyle>
          <a:p>
            <a:pPr marL="13335">
              <a:spcBef>
                <a:spcPts val="100"/>
              </a:spcBef>
            </a:pPr>
            <a:r>
              <a:rPr lang="en-US"/>
              <a:t>2023 Calendar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80104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34209"/>
  <p:tag name="AS_OS" val="Microsoft Windows NT 6.2.9200.0"/>
  <p:tag name="AS_RELEASE_DATE" val="2020.07.14"/>
  <p:tag name="AS_TITLE" val="Aspose.Slides for .NET 2.0"/>
  <p:tag name="AS_VERSION" val="20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542</Words>
  <Application>Microsoft Office PowerPoint</Application>
  <PresentationFormat>Custom</PresentationFormat>
  <Paragraphs>539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Calendar</dc:title>
  <cp:lastModifiedBy>Nicole Bar-Dayan</cp:lastModifiedBy>
  <cp:revision>2</cp:revision>
  <dcterms:created xsi:type="dcterms:W3CDTF">2021-08-01T09:47:26Z</dcterms:created>
  <dcterms:modified xsi:type="dcterms:W3CDTF">2022-07-05T10:58:33Z</dcterms:modified>
</cp:coreProperties>
</file>