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7772400" cy="10058400"/>
  <p:custDataLst>
    <p:tags r:id="rId3"/>
  </p:custDataLst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6559" y="415543"/>
            <a:ext cx="859281" cy="452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9100" y="3219595"/>
            <a:ext cx="6934200" cy="5815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779000"/>
            <a:ext cx="1007744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lang="he-IL" dirty="0"/>
              <a:t>2023</a:t>
            </a:r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407476"/>
              </p:ext>
            </p:extLst>
          </p:nvPr>
        </p:nvGraphicFramePr>
        <p:xfrm>
          <a:off x="609600" y="3505200"/>
          <a:ext cx="6591292" cy="5863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16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177800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January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February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March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128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005">
                <a:tc gridSpan="2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800">
                <a:tc gridSpan="7"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April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127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May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June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lang="he-IL"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lang="he-IL"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112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6839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4139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985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21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6286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39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590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lang="he-IL"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lang="he-IL"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lang="he-IL"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11112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1600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223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99060" algn="r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4935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1125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65405" algn="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03505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152785"/>
                  </a:ext>
                </a:extLst>
              </a:tr>
              <a:tr h="168275">
                <a:tc gridSpan="2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165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July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127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August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September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413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6985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5905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6680" algn="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8585" algn="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7314" algn="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905"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5905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61594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8382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2192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7165">
                <a:tc gridSpan="2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8275">
                <a:tc gridSpan="7"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October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127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November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December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30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128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7165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101600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2870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1760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557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1620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7314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858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0287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30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922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94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7.14"/>
  <p:tag name="AS_TITLE" val="Aspose.Slides for .NET 2.0"/>
  <p:tag name="AS_VERSION" val="2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541</Words>
  <Application>Microsoft Office PowerPoint</Application>
  <PresentationFormat>Custom</PresentationFormat>
  <Paragraphs>539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</dc:title>
  <cp:lastModifiedBy>Nicole Bar-Dayan</cp:lastModifiedBy>
  <cp:revision>2</cp:revision>
  <dcterms:created xsi:type="dcterms:W3CDTF">2021-08-01T09:09:20Z</dcterms:created>
  <dcterms:modified xsi:type="dcterms:W3CDTF">2022-07-05T10:42:24Z</dcterms:modified>
</cp:coreProperties>
</file>