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772400" cy="10058400"/>
  <p:notesSz cx="7772400" cy="10058400"/>
  <p:custDataLst>
    <p:tags r:id="rId3"/>
  </p:custDataLst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98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41574" y="376681"/>
            <a:ext cx="1889251" cy="10013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4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54861"/>
            <a:ext cx="6858000" cy="5880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9779000"/>
            <a:ext cx="1007744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5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lang="he-IL" dirty="0"/>
              <a:t>2023</a:t>
            </a:r>
            <a:endParaRPr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15839"/>
              </p:ext>
            </p:extLst>
          </p:nvPr>
        </p:nvGraphicFramePr>
        <p:xfrm>
          <a:off x="457200" y="1453514"/>
          <a:ext cx="6591292" cy="5863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0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9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03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03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03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03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4160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9590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177800">
                <a:tc gridSpan="7"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January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190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February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March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1003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749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9588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10985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110489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10985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10350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1047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287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620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314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858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7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620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314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858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01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47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314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66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47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314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66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556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747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747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769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032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85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31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31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0489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9060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0489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9060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0489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005">
                <a:tc gridSpan="2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7800">
                <a:tc gridSpan="7"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April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1270" algn="ctr">
                        <a:lnSpc>
                          <a:spcPts val="126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May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June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1003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749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9588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10985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110489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10985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10350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1047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R="61594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7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25"/>
                        </a:lnSpc>
                      </a:pPr>
                      <a:r>
                        <a:rPr lang="he-IL"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lang="he-IL"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112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223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906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7470" algn="ct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6839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314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10096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3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3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969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0489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541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314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R="1003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93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66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93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19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556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937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747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17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R="6985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66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23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23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27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747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24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6286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23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 algn="ct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5905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lang="he-IL"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lang="he-IL"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lang="he-IL"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3175" algn="ct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111125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01600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02235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99060" algn="r">
                        <a:lnSpc>
                          <a:spcPts val="1250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114935">
                        <a:lnSpc>
                          <a:spcPts val="1250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111125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67310" algn="r">
                        <a:lnSpc>
                          <a:spcPts val="1225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65405" algn="r">
                        <a:lnSpc>
                          <a:spcPts val="1225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270" algn="ctr">
                        <a:lnSpc>
                          <a:spcPts val="1225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103505">
                        <a:lnSpc>
                          <a:spcPts val="1225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152785"/>
                  </a:ext>
                </a:extLst>
              </a:tr>
              <a:tr h="168275">
                <a:tc gridSpan="2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7165">
                <a:tc gridSpan="7"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July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127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August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September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1003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749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9588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10985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110489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10985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10350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1047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R="6413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096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ctr">
                        <a:lnSpc>
                          <a:spcPts val="1225"/>
                        </a:lnSpc>
                      </a:pPr>
                      <a:r>
                        <a:rPr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225"/>
                        </a:lnSpc>
                      </a:pPr>
                      <a:r>
                        <a:rPr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25"/>
                        </a:lnSpc>
                      </a:pPr>
                      <a:r>
                        <a:rPr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25"/>
                        </a:lnSpc>
                      </a:pPr>
                      <a:r>
                        <a:rPr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668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858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314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04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7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05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9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10096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33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33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668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66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3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287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R="1003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93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29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04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937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6985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66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6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6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7429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R="6286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769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R="5905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 algn="ctr">
                        <a:lnSpc>
                          <a:spcPts val="1250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ts val="1250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250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06680" algn="r">
                        <a:lnSpc>
                          <a:spcPts val="1225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08585" algn="r">
                        <a:lnSpc>
                          <a:spcPts val="1225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07314" algn="r">
                        <a:lnSpc>
                          <a:spcPts val="1225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905" algn="ctr">
                        <a:lnSpc>
                          <a:spcPts val="1225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R="66040" algn="ct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59055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61594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71120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83820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121920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7165">
                <a:tc gridSpan="2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8275">
                <a:tc gridSpan="7"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October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127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November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December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R="10033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7493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9588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10985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110489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10985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10350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R="10477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287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620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314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858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7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300"/>
                        </a:lnSpc>
                      </a:pPr>
                      <a:r>
                        <a:rPr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300"/>
                        </a:lnSpc>
                      </a:pPr>
                      <a:r>
                        <a:rPr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 algn="ctr">
                        <a:lnSpc>
                          <a:spcPts val="130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30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01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477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314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366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3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287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556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747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040" algn="ctr">
                        <a:lnSpc>
                          <a:spcPts val="130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9375" algn="ctr">
                        <a:lnSpc>
                          <a:spcPts val="130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ctr">
                        <a:lnSpc>
                          <a:spcPts val="130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30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30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769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032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7429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0489" algn="ctr">
                        <a:lnSpc>
                          <a:spcPts val="1225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9060" algn="ctr">
                        <a:lnSpc>
                          <a:spcPts val="1225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 algn="ctr">
                        <a:lnSpc>
                          <a:spcPts val="1225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225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30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ts val="130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30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ts val="130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30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7165">
                <a:tc gridSpan="7"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101600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02870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00965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00965" algn="r">
                        <a:lnSpc>
                          <a:spcPts val="1250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111760">
                        <a:lnSpc>
                          <a:spcPts val="1250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115570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16205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07314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R="108585" algn="r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102870">
                        <a:lnSpc>
                          <a:spcPts val="125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ts val="130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220" algn="ctr">
                        <a:lnSpc>
                          <a:spcPts val="1305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330" algn="ctr">
                        <a:lnSpc>
                          <a:spcPts val="1305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ts val="1305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305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 algn="ctr">
                        <a:lnSpc>
                          <a:spcPts val="130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0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</a:tbl>
          </a:graphicData>
        </a:graphic>
      </p:graphicFrame>
      <p:sp>
        <p:nvSpPr>
          <p:cNvPr id="5" name="object 5">
            <a:extLst>
              <a:ext uri="{FF2B5EF4-FFF2-40B4-BE49-F238E27FC236}">
                <a16:creationId xmlns:a16="http://schemas.microsoft.com/office/drawing/2014/main" id="{EE45A070-D593-4D98-8539-6A00B9078981}"/>
              </a:ext>
            </a:extLst>
          </p:cNvPr>
          <p:cNvSpPr txBox="1"/>
          <p:nvPr/>
        </p:nvSpPr>
        <p:spPr>
          <a:xfrm>
            <a:off x="460248" y="7711440"/>
            <a:ext cx="6592570" cy="1594485"/>
          </a:xfrm>
          <a:prstGeom prst="rect">
            <a:avLst/>
          </a:prstGeom>
          <a:ln w="610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8580">
              <a:lnSpc>
                <a:spcPts val="1250"/>
              </a:lnSpc>
            </a:pPr>
            <a:r>
              <a:rPr sz="1100" spc="-5">
                <a:latin typeface="Georgia"/>
                <a:cs typeface="Georgia"/>
              </a:rPr>
              <a:t>Notes:</a:t>
            </a:r>
            <a:endParaRPr sz="110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63642943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34209"/>
  <p:tag name="AS_OS" val="Microsoft Windows NT 6.2.9200.0"/>
  <p:tag name="AS_RELEASE_DATE" val="2020.07.14"/>
  <p:tag name="AS_TITLE" val="Aspose.Slides for .NET 2.0"/>
  <p:tag name="AS_VERSION" val="20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543</Words>
  <Application>Microsoft Office PowerPoint</Application>
  <PresentationFormat>Custom</PresentationFormat>
  <Paragraphs>540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Times New Roman</vt:lpstr>
      <vt:lpstr>Office Theme</vt:lpstr>
      <vt:lpstr>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</dc:title>
  <cp:lastModifiedBy>Nicole Bar-Dayan</cp:lastModifiedBy>
  <cp:revision>1</cp:revision>
  <dcterms:created xsi:type="dcterms:W3CDTF">2021-08-01T09:06:14Z</dcterms:created>
  <dcterms:modified xsi:type="dcterms:W3CDTF">2022-07-05T10:38:12Z</dcterms:modified>
</cp:coreProperties>
</file>