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0058400" cy="7772400"/>
  <p:notesSz cx="10058400" cy="7772400"/>
  <p:custDataLst>
    <p:tags r:id="rId3"/>
  </p:custDataLst>
  <p:defaultTextStyle>
    <a:defPPr>
      <a:defRPr lang="he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1758" y="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30117" y="404114"/>
            <a:ext cx="3598164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7/5/2022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ransition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7400" y="394207"/>
            <a:ext cx="373380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202</a:t>
            </a:r>
            <a:r>
              <a:rPr lang="he-IL" dirty="0"/>
              <a:t>3</a:t>
            </a:r>
            <a:r>
              <a:rPr lang="en-US" dirty="0"/>
              <a:t> Calendar</a:t>
            </a:r>
            <a:endParaRPr dirty="0"/>
          </a:p>
        </p:txBody>
      </p:sp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1453997"/>
              </p:ext>
            </p:extLst>
          </p:nvPr>
        </p:nvGraphicFramePr>
        <p:xfrm>
          <a:off x="457200" y="1305877"/>
          <a:ext cx="9089376" cy="603186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03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0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09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009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009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003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4096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0098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0035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0035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0099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00989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00989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00989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140970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0098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  <a:gridCol w="300989">
                  <a:extLst>
                    <a:ext uri="{9D8B030D-6E8A-4147-A177-3AD203B41FA5}">
                      <a16:colId xmlns:a16="http://schemas.microsoft.com/office/drawing/2014/main" val="20017"/>
                    </a:ext>
                  </a:extLst>
                </a:gridCol>
                <a:gridCol w="300989">
                  <a:extLst>
                    <a:ext uri="{9D8B030D-6E8A-4147-A177-3AD203B41FA5}">
                      <a16:colId xmlns:a16="http://schemas.microsoft.com/office/drawing/2014/main" val="20018"/>
                    </a:ext>
                  </a:extLst>
                </a:gridCol>
                <a:gridCol w="300354">
                  <a:extLst>
                    <a:ext uri="{9D8B030D-6E8A-4147-A177-3AD203B41FA5}">
                      <a16:colId xmlns:a16="http://schemas.microsoft.com/office/drawing/2014/main" val="20019"/>
                    </a:ext>
                  </a:extLst>
                </a:gridCol>
                <a:gridCol w="300354">
                  <a:extLst>
                    <a:ext uri="{9D8B030D-6E8A-4147-A177-3AD203B41FA5}">
                      <a16:colId xmlns:a16="http://schemas.microsoft.com/office/drawing/2014/main" val="20020"/>
                    </a:ext>
                  </a:extLst>
                </a:gridCol>
                <a:gridCol w="300989">
                  <a:extLst>
                    <a:ext uri="{9D8B030D-6E8A-4147-A177-3AD203B41FA5}">
                      <a16:colId xmlns:a16="http://schemas.microsoft.com/office/drawing/2014/main" val="20021"/>
                    </a:ext>
                  </a:extLst>
                </a:gridCol>
                <a:gridCol w="300989">
                  <a:extLst>
                    <a:ext uri="{9D8B030D-6E8A-4147-A177-3AD203B41FA5}">
                      <a16:colId xmlns:a16="http://schemas.microsoft.com/office/drawing/2014/main" val="20022"/>
                    </a:ext>
                  </a:extLst>
                </a:gridCol>
                <a:gridCol w="167640">
                  <a:extLst>
                    <a:ext uri="{9D8B030D-6E8A-4147-A177-3AD203B41FA5}">
                      <a16:colId xmlns:a16="http://schemas.microsoft.com/office/drawing/2014/main" val="20023"/>
                    </a:ext>
                  </a:extLst>
                </a:gridCol>
                <a:gridCol w="2322829">
                  <a:extLst>
                    <a:ext uri="{9D8B030D-6E8A-4147-A177-3AD203B41FA5}">
                      <a16:colId xmlns:a16="http://schemas.microsoft.com/office/drawing/2014/main" val="20024"/>
                    </a:ext>
                  </a:extLst>
                </a:gridCol>
              </a:tblGrid>
              <a:tr h="178435">
                <a:tc gridSpan="7">
                  <a:txBody>
                    <a:bodyPr/>
                    <a:lstStyle/>
                    <a:p>
                      <a:pPr marL="317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January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February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March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2540" algn="ctr">
                        <a:lnSpc>
                          <a:spcPts val="126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Notes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 marR="100965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5565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M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6520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W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855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125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F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3030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M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6520" algn="ctr">
                        <a:lnSpc>
                          <a:spcPts val="122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2390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W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6520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9060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F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7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M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W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9060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F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5080" algn="ctr">
                        <a:lnSpc>
                          <a:spcPts val="126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lnSpc>
                          <a:spcPts val="126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3505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60"/>
                        </a:lnSpc>
                      </a:pPr>
                      <a:r>
                        <a:rPr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0960" algn="ctr">
                        <a:lnSpc>
                          <a:spcPts val="130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6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ctr">
                        <a:lnSpc>
                          <a:spcPts val="1300"/>
                        </a:lnSpc>
                      </a:pPr>
                      <a:r>
                        <a:rPr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9690" algn="ctr">
                        <a:lnSpc>
                          <a:spcPts val="130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8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508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67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10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01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12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13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14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67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10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64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67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10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64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493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17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858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18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19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8419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0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12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15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493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17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858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18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15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16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493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17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858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18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1594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769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23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67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032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286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4769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86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4769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12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0489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0489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12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0489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 marL="5080" algn="ctr">
                        <a:lnSpc>
                          <a:spcPts val="126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lnSpc>
                          <a:spcPts val="126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ts val="126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3505" algn="ctr">
                        <a:lnSpc>
                          <a:spcPts val="126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ts val="126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6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8275">
                <a:tc gridSpan="2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7800">
                <a:tc gridSpan="7">
                  <a:txBody>
                    <a:bodyPr/>
                    <a:lstStyle/>
                    <a:p>
                      <a:pPr marL="4445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April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marL="4445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May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marL="3810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June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 marR="100965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5565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M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6520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W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855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125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F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3030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M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6520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2390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W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6520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9060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F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M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W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9060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F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R="6096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6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7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969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8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1594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9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60"/>
                        </a:lnSpc>
                      </a:pPr>
                      <a:r>
                        <a:rPr lang="he-IL"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lang="he-IL"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33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350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R="10033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287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33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67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10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01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12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13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67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10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R="9969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10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01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12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13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16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4930" algn="ctr">
                        <a:lnSpc>
                          <a:spcPts val="126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17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8580" algn="ctr">
                        <a:lnSpc>
                          <a:spcPts val="126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18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19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8419" algn="ctr">
                        <a:lnSpc>
                          <a:spcPts val="126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0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6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6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15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ctr">
                        <a:lnSpc>
                          <a:spcPts val="126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16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4930" algn="ctr">
                        <a:lnSpc>
                          <a:spcPts val="126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17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R="6985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16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429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17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18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19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20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865" algn="ctr">
                        <a:lnSpc>
                          <a:spcPts val="122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230" algn="ctr">
                        <a:lnSpc>
                          <a:spcPts val="122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769" algn="ctr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230" algn="ctr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675" algn="ctr">
                        <a:lnSpc>
                          <a:spcPts val="122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2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00" algn="ctr">
                        <a:lnSpc>
                          <a:spcPts val="122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865" algn="ctr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R="6223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23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1594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874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28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429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6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8419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30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2390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60"/>
                        </a:lnSpc>
                      </a:pP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lnSpc>
                          <a:spcPts val="126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lnSpc>
                          <a:spcPts val="126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6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6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6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6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29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9690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30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0489" algn="ctr">
                        <a:lnSpc>
                          <a:spcPts val="126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R="58419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30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9855" algn="ctr">
                        <a:lnSpc>
                          <a:spcPts val="130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ts val="130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ts val="130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 algn="ctr">
                        <a:lnSpc>
                          <a:spcPts val="130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 algn="ctr">
                        <a:lnSpc>
                          <a:spcPts val="130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 algn="ctr">
                        <a:lnSpc>
                          <a:spcPts val="130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6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120" algn="ctr">
                        <a:lnSpc>
                          <a:spcPts val="1225"/>
                        </a:lnSpc>
                      </a:pP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0489" algn="ctr">
                        <a:lnSpc>
                          <a:spcPts val="1225"/>
                        </a:lnSpc>
                      </a:pP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lnSpc>
                          <a:spcPts val="1225"/>
                        </a:lnSpc>
                      </a:pP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lnSpc>
                          <a:spcPts val="1225"/>
                        </a:lnSpc>
                      </a:pP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ts val="1225"/>
                        </a:lnSpc>
                      </a:pP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25"/>
                        </a:lnSpc>
                      </a:pP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0489" algn="ctr">
                        <a:lnSpc>
                          <a:spcPts val="1225"/>
                        </a:lnSpc>
                      </a:pP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lnSpc>
                          <a:spcPts val="1225"/>
                        </a:lnSpc>
                      </a:pP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294874"/>
                  </a:ext>
                </a:extLst>
              </a:tr>
              <a:tr h="168275">
                <a:tc gridSpan="2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9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77165">
                <a:tc gridSpan="7">
                  <a:txBody>
                    <a:bodyPr/>
                    <a:lstStyle/>
                    <a:p>
                      <a:pPr marL="317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July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August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marL="317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September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R="10096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556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M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652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W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85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12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F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303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M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652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239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W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652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906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F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M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W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906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F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R="64135" algn="ctr">
                        <a:lnSpc>
                          <a:spcPts val="122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1594" algn="ctr">
                        <a:lnSpc>
                          <a:spcPts val="122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6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ctr">
                        <a:lnSpc>
                          <a:spcPts val="1220"/>
                        </a:lnSpc>
                      </a:pPr>
                      <a:r>
                        <a:rPr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9690" algn="ctr">
                        <a:lnSpc>
                          <a:spcPts val="1220"/>
                        </a:lnSpc>
                      </a:pPr>
                      <a:r>
                        <a:rPr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algn="ctr">
                        <a:lnSpc>
                          <a:spcPts val="1220"/>
                        </a:lnSpc>
                      </a:pPr>
                      <a:r>
                        <a:rPr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20"/>
                        </a:lnSpc>
                      </a:pPr>
                      <a:r>
                        <a:rPr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2555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350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6040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7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9690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8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1594" algn="ctr">
                        <a:lnSpc>
                          <a:spcPts val="1260"/>
                        </a:lnSpc>
                      </a:pPr>
                      <a:r>
                        <a:rPr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9055" algn="ctr">
                        <a:lnSpc>
                          <a:spcPts val="1260"/>
                        </a:lnSpc>
                      </a:pP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 algn="ctr">
                        <a:lnSpc>
                          <a:spcPts val="126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664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R="100330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ts val="126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2870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 algn="ctr">
                        <a:lnSpc>
                          <a:spcPts val="126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7475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64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12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12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287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R="9969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10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01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12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14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15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16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858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18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19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604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10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01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12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12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13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14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15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16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 marR="6985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16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429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17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18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19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22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24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769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23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7429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17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18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19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8419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0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23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R="6223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23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1594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874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29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27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0489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096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1594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30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R="58419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30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0"/>
                        </a:lnSpc>
                      </a:pP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ts val="1260"/>
                        </a:lnSpc>
                      </a:pP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935" algn="ctr">
                        <a:lnSpc>
                          <a:spcPts val="1260"/>
                        </a:lnSpc>
                      </a:pP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 algn="ctr">
                        <a:lnSpc>
                          <a:spcPts val="1260"/>
                        </a:lnSpc>
                      </a:pP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 algn="ctr">
                        <a:lnSpc>
                          <a:spcPts val="126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77165">
                <a:tc gridSpan="24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68275">
                <a:tc gridSpan="7"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October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November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8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 gridSpan="7">
                  <a:txBody>
                    <a:bodyPr/>
                    <a:lstStyle/>
                    <a:p>
                      <a:pPr marL="254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December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R="100965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5565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M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6520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W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9855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125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F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3030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M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6520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72390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W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6520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9060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F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M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W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6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T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99060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F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S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67640">
                <a:tc>
                  <a:txBody>
                    <a:bodyPr/>
                    <a:lstStyle/>
                    <a:p>
                      <a:pPr marL="5080" algn="ctr">
                        <a:lnSpc>
                          <a:spcPts val="126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lnSpc>
                          <a:spcPts val="126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3505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1594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9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 algn="ctr">
                        <a:lnSpc>
                          <a:spcPts val="1225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6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lnSpc>
                          <a:spcPts val="126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0960" algn="ctr">
                        <a:lnSpc>
                          <a:spcPts val="130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6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ctr">
                        <a:lnSpc>
                          <a:spcPts val="130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7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9690" algn="ctr">
                        <a:lnSpc>
                          <a:spcPts val="1300"/>
                        </a:lnSpc>
                      </a:pPr>
                      <a:r>
                        <a:rPr sz="1100" spc="-5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8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1594" algn="ctr">
                        <a:lnSpc>
                          <a:spcPts val="1300"/>
                        </a:lnSpc>
                      </a:pPr>
                      <a:r>
                        <a:rPr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300"/>
                        </a:lnSpc>
                      </a:pPr>
                      <a:r>
                        <a:rPr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30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664" algn="ctr">
                        <a:lnSpc>
                          <a:spcPts val="130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2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508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67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10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01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12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75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13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14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67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10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64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2870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1125" algn="ctr">
                        <a:lnSpc>
                          <a:spcPts val="1225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9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68275"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493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17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858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18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19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8419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0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12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15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16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4930" algn="ctr">
                        <a:lnSpc>
                          <a:spcPts val="1250"/>
                        </a:lnSpc>
                      </a:pPr>
                      <a:r>
                        <a:rPr sz="1100" dirty="0">
                          <a:latin typeface="Georgia"/>
                          <a:cs typeface="Georgia"/>
                        </a:rPr>
                        <a:t>17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8580" algn="ctr">
                        <a:lnSpc>
                          <a:spcPts val="125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18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6040" algn="ctr">
                        <a:lnSpc>
                          <a:spcPts val="130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10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80010" algn="ctr">
                        <a:lnSpc>
                          <a:spcPts val="130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0485" algn="ctr">
                        <a:lnSpc>
                          <a:spcPts val="130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12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120" algn="ctr">
                        <a:lnSpc>
                          <a:spcPts val="130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13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3185" algn="ctr">
                        <a:lnSpc>
                          <a:spcPts val="130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14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5725" algn="ctr">
                        <a:lnSpc>
                          <a:spcPts val="130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15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2550" algn="ctr">
                        <a:lnSpc>
                          <a:spcPts val="130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16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1594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769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23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67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032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8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5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2865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64769" algn="ctr">
                        <a:lnSpc>
                          <a:spcPts val="125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</a:t>
                      </a:r>
                      <a:r>
                        <a:rPr sz="1100" dirty="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74295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17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7945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18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9850" algn="ctr">
                        <a:lnSpc>
                          <a:spcPts val="122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19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58419" algn="ctr">
                        <a:lnSpc>
                          <a:spcPts val="122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0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84455" algn="ctr">
                        <a:lnSpc>
                          <a:spcPts val="1220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algn="ctr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22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930" algn="ctr">
                        <a:lnSpc>
                          <a:spcPts val="1220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23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71120" algn="ctr">
                        <a:lnSpc>
                          <a:spcPts val="1225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0489" algn="ctr">
                        <a:lnSpc>
                          <a:spcPts val="1225"/>
                        </a:lnSpc>
                      </a:pP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lnSpc>
                          <a:spcPts val="1225"/>
                        </a:lnSpc>
                      </a:pP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17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4445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2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10489" algn="ctr">
                        <a:lnSpc>
                          <a:spcPts val="1225"/>
                        </a:lnSpc>
                      </a:pP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lnSpc>
                          <a:spcPts val="1225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60960" algn="ctr">
                        <a:lnSpc>
                          <a:spcPts val="130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4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4135" algn="ctr">
                        <a:lnSpc>
                          <a:spcPts val="130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5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1594" algn="ctr">
                        <a:lnSpc>
                          <a:spcPts val="130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6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6040" algn="ctr">
                        <a:lnSpc>
                          <a:spcPts val="130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sz="1100">
                          <a:latin typeface="Georgia"/>
                          <a:cs typeface="Georgia"/>
                        </a:rPr>
                        <a:t>7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755" algn="ctr">
                        <a:lnSpc>
                          <a:spcPts val="1305"/>
                        </a:lnSpc>
                      </a:pPr>
                      <a:r>
                        <a:rPr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4295" algn="ctr">
                        <a:lnSpc>
                          <a:spcPts val="130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29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71120" algn="ctr">
                        <a:lnSpc>
                          <a:spcPts val="1305"/>
                        </a:lnSpc>
                      </a:pPr>
                      <a:r>
                        <a:rPr sz="1100" spc="-5" dirty="0">
                          <a:latin typeface="Georgia"/>
                          <a:cs typeface="Georgia"/>
                        </a:rPr>
                        <a:t>30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177800">
                <a:tc>
                  <a:txBody>
                    <a:bodyPr/>
                    <a:lstStyle/>
                    <a:p>
                      <a:pPr marL="5080" algn="ctr">
                        <a:lnSpc>
                          <a:spcPts val="126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" algn="ctr">
                        <a:lnSpc>
                          <a:spcPts val="126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1600" algn="ctr">
                        <a:lnSpc>
                          <a:spcPts val="126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ts val="126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3505" algn="ctr">
                        <a:lnSpc>
                          <a:spcPts val="126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ts val="126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3810" algn="ctr">
                        <a:lnSpc>
                          <a:spcPts val="1260"/>
                        </a:lnSpc>
                      </a:pP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R="71120" algn="ctr">
                        <a:lnSpc>
                          <a:spcPts val="1300"/>
                        </a:lnSpc>
                      </a:pPr>
                      <a:r>
                        <a:rPr sz="1100">
                          <a:latin typeface="Georgia"/>
                          <a:cs typeface="Georgia"/>
                        </a:rPr>
                        <a:t>31</a:t>
                      </a: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9855" algn="ctr">
                        <a:lnSpc>
                          <a:spcPts val="130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ts val="1300"/>
                        </a:lnSpc>
                      </a:pP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00965" algn="ctr">
                        <a:lnSpc>
                          <a:spcPts val="1300"/>
                        </a:lnSpc>
                      </a:pP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 algn="ctr">
                        <a:lnSpc>
                          <a:spcPts val="1300"/>
                        </a:lnSpc>
                      </a:pP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5570" algn="ctr">
                        <a:lnSpc>
                          <a:spcPts val="1300"/>
                        </a:lnSpc>
                      </a:pPr>
                      <a:r>
                        <a:rPr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3030" algn="ctr">
                        <a:lnSpc>
                          <a:spcPts val="1300"/>
                        </a:lnSpc>
                      </a:pPr>
                      <a:r>
                        <a:rPr sz="1100" dirty="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6</a:t>
                      </a:r>
                      <a:endParaRPr sz="1100" dirty="0">
                        <a:latin typeface="Georgia"/>
                        <a:cs typeface="Georgia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 dirty="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</a:tbl>
          </a:graphicData>
        </a:graphic>
      </p:graphicFrame>
      <p:sp>
        <p:nvSpPr>
          <p:cNvPr id="5" name="object 2">
            <a:extLst>
              <a:ext uri="{FF2B5EF4-FFF2-40B4-BE49-F238E27FC236}">
                <a16:creationId xmlns:a16="http://schemas.microsoft.com/office/drawing/2014/main" id="{235E32B4-06D6-4509-A3E5-97FB85730AE0}"/>
              </a:ext>
            </a:extLst>
          </p:cNvPr>
          <p:cNvSpPr txBox="1"/>
          <p:nvPr/>
        </p:nvSpPr>
        <p:spPr>
          <a:xfrm>
            <a:off x="444500" y="7493000"/>
            <a:ext cx="1007744" cy="1930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spc="-5" dirty="0">
                <a:latin typeface="Calibri"/>
                <a:cs typeface="Calibri"/>
              </a:rPr>
              <a:t>101Planners.com</a:t>
            </a:r>
            <a:endParaRPr sz="11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56402094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34209"/>
  <p:tag name="AS_OS" val="Microsoft Windows NT 6.2.9200.0"/>
  <p:tag name="AS_RELEASE_DATE" val="2020.07.14"/>
  <p:tag name="AS_TITLE" val="Aspose.Slides for .NET 2.0"/>
  <p:tag name="AS_VERSION" val="20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544</Words>
  <Application>Microsoft Office PowerPoint</Application>
  <PresentationFormat>Custom</PresentationFormat>
  <Paragraphs>540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Times New Roman</vt:lpstr>
      <vt:lpstr>Office Theme</vt:lpstr>
      <vt:lpstr>2023 Calendar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2023 Calendar</dc:title>
  <cp:lastModifiedBy>Nicole Bar-Dayan</cp:lastModifiedBy>
  <cp:revision>1</cp:revision>
  <dcterms:created xsi:type="dcterms:W3CDTF">2021-08-01T10:04:11Z</dcterms:created>
  <dcterms:modified xsi:type="dcterms:W3CDTF">2022-07-05T10:35:24Z</dcterms:modified>
</cp:coreProperties>
</file>