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883917" y="394207"/>
            <a:ext cx="4004564" cy="7569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800" b="0" i="0">
                <a:solidFill>
                  <a:schemeClr val="tx1"/>
                </a:solidFill>
                <a:latin typeface="Georgia"/>
                <a:cs typeface="Georgi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44500" y="9428480"/>
            <a:ext cx="1007744" cy="1930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100" spc="-5">
                <a:latin typeface="Calibri"/>
                <a:cs typeface="Calibri"/>
              </a:rPr>
              <a:t>101Planners.com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83917" y="394207"/>
            <a:ext cx="4004310" cy="75692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555750" algn="l"/>
              </a:tabLst>
            </a:pPr>
            <a:r>
              <a:rPr dirty="0"/>
              <a:t>2022	</a:t>
            </a:r>
            <a:r>
              <a:rPr dirty="0" spc="-5"/>
              <a:t>Calendar</a:t>
            </a:r>
          </a:p>
        </p:txBody>
      </p:sp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457200" y="1204846"/>
          <a:ext cx="6912609" cy="7896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7975"/>
                <a:gridCol w="325755"/>
                <a:gridCol w="299085"/>
                <a:gridCol w="387350"/>
                <a:gridCol w="260984"/>
                <a:gridCol w="293369"/>
                <a:gridCol w="314960"/>
                <a:gridCol w="154939"/>
                <a:gridCol w="309880"/>
                <a:gridCol w="327660"/>
                <a:gridCol w="300989"/>
                <a:gridCol w="393064"/>
                <a:gridCol w="320675"/>
                <a:gridCol w="236854"/>
                <a:gridCol w="318770"/>
                <a:gridCol w="156845"/>
                <a:gridCol w="312420"/>
                <a:gridCol w="328929"/>
                <a:gridCol w="302895"/>
                <a:gridCol w="331470"/>
                <a:gridCol w="298450"/>
                <a:gridCol w="316864"/>
                <a:gridCol w="315595"/>
              </a:tblGrid>
              <a:tr h="248920">
                <a:tc gridSpan="5">
                  <a:txBody>
                    <a:bodyPr/>
                    <a:lstStyle/>
                    <a:p>
                      <a:pPr marL="664845">
                        <a:lnSpc>
                          <a:spcPts val="1789"/>
                        </a:lnSpc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January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ts val="1789"/>
                        </a:lnSpc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February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33985">
                        <a:lnSpc>
                          <a:spcPts val="1789"/>
                        </a:lnSpc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March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4950">
                <a:tc>
                  <a:txBody>
                    <a:bodyPr/>
                    <a:lstStyle/>
                    <a:p>
                      <a:pPr algn="r" marR="876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572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r" marR="6667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8740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811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223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747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234315"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946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</a:tr>
              <a:tr h="234950"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755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</a:tr>
              <a:tr h="234950"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350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1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670"/>
                </a:tc>
              </a:tr>
              <a:tr h="234315"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143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</a:tr>
              <a:tr h="234950">
                <a:tc>
                  <a:txBody>
                    <a:bodyPr/>
                    <a:lstStyle/>
                    <a:p>
                      <a:pPr algn="r" marR="635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07314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870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9431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April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2159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48285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May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2159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217170">
                        <a:lnSpc>
                          <a:spcPct val="100000"/>
                        </a:lnSpc>
                        <a:spcBef>
                          <a:spcPts val="17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June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2159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4950">
                <a:tc>
                  <a:txBody>
                    <a:bodyPr/>
                    <a:lstStyle/>
                    <a:p>
                      <a:pPr algn="r" marR="876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572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1755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</a:tr>
              <a:tr h="203835">
                <a:tc>
                  <a:txBody>
                    <a:bodyPr/>
                    <a:lstStyle/>
                    <a:p>
                      <a:pPr algn="r" marR="7175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874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953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0160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430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241935">
                <a:tc>
                  <a:txBody>
                    <a:bodyPr/>
                    <a:lstStyle/>
                    <a:p>
                      <a:pPr algn="r" marR="1066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035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77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33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79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009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812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933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</a:tr>
              <a:tr h="241935">
                <a:tc>
                  <a:txBody>
                    <a:bodyPr/>
                    <a:lstStyle/>
                    <a:p>
                      <a:pPr algn="r" marR="717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7937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927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711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8890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</a:tr>
              <a:tr h="248920">
                <a:tc>
                  <a:txBody>
                    <a:bodyPr/>
                    <a:lstStyle/>
                    <a:p>
                      <a:pPr algn="r" marR="793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6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49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62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</a:tr>
              <a:tr h="359410">
                <a:tc>
                  <a:txBody>
                    <a:bodyPr/>
                    <a:lstStyle/>
                    <a:p>
                      <a:pPr algn="r" marR="666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44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577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60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590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6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143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</a:tr>
              <a:tr h="40513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40029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600" b="1">
                          <a:latin typeface="Georgia"/>
                          <a:cs typeface="Georgia"/>
                        </a:rPr>
                        <a:t>Ju</a:t>
                      </a:r>
                      <a:r>
                        <a:rPr dirty="0" sz="1600" b="1">
                          <a:latin typeface="Georgia"/>
                          <a:cs typeface="Georgia"/>
                        </a:rPr>
                        <a:t>l</a:t>
                      </a:r>
                      <a:r>
                        <a:rPr dirty="0" sz="1600" b="1">
                          <a:latin typeface="Georgia"/>
                          <a:cs typeface="Georgia"/>
                        </a:rPr>
                        <a:t>y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13906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10477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600" b="1">
                          <a:latin typeface="Georgia"/>
                          <a:cs typeface="Georgia"/>
                        </a:rPr>
                        <a:t>August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13906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234315">
                        <a:lnSpc>
                          <a:spcPct val="100000"/>
                        </a:lnSpc>
                        <a:spcBef>
                          <a:spcPts val="1095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September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139065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34315">
                <a:tc>
                  <a:txBody>
                    <a:bodyPr/>
                    <a:lstStyle/>
                    <a:p>
                      <a:pPr algn="r" marR="8763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572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1750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</a:tr>
              <a:tr h="226695">
                <a:tc>
                  <a:txBody>
                    <a:bodyPr/>
                    <a:lstStyle/>
                    <a:p>
                      <a:pPr algn="r" marR="666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88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239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445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413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238125">
                <a:tc>
                  <a:txBody>
                    <a:bodyPr/>
                    <a:lstStyle/>
                    <a:p>
                      <a:pPr algn="r" marR="10668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ct val="100000"/>
                        </a:lnSpc>
                        <a:spcBef>
                          <a:spcPts val="38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117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273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270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635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8064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</a:tr>
              <a:tr h="245745">
                <a:tc>
                  <a:txBody>
                    <a:bodyPr/>
                    <a:lstStyle/>
                    <a:p>
                      <a:pPr algn="r" marR="7175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r" marR="7937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r" marR="7810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95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806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984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58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120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</a:tr>
              <a:tr h="238760">
                <a:tc>
                  <a:txBody>
                    <a:bodyPr/>
                    <a:lstStyle/>
                    <a:p>
                      <a:pPr algn="r" marR="7937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5"/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5"/>
                </a:tc>
                <a:tc>
                  <a:txBody>
                    <a:bodyPr/>
                    <a:lstStyle/>
                    <a:p>
                      <a:pPr marL="1651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5"/>
                </a:tc>
                <a:tc>
                  <a:txBody>
                    <a:bodyPr/>
                    <a:lstStyle/>
                    <a:p>
                      <a:pPr algn="r" marR="69850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5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ct val="100000"/>
                        </a:lnSpc>
                        <a:spcBef>
                          <a:spcPts val="3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488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L="381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10795"/>
                </a:tc>
              </a:tr>
              <a:tr h="267970">
                <a:tc>
                  <a:txBody>
                    <a:bodyPr/>
                    <a:lstStyle/>
                    <a:p>
                      <a:pPr algn="r" marR="6667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marL="85725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marL="508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r" marR="6858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 algn="r" marR="67310">
                        <a:lnSpc>
                          <a:spcPct val="100000"/>
                        </a:lnSpc>
                        <a:spcBef>
                          <a:spcPts val="41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5270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698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9525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  <a:tc>
                  <a:txBody>
                    <a:bodyPr/>
                    <a:lstStyle/>
                    <a:p>
                      <a:pPr algn="r" marR="12382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7620"/>
                </a:tc>
              </a:tr>
              <a:tr h="351155">
                <a:tc>
                  <a:txBody>
                    <a:bodyPr/>
                    <a:lstStyle/>
                    <a:p>
                      <a:pPr algn="r" marR="7620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219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10489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092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38163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 marL="42545">
                        <a:lnSpc>
                          <a:spcPts val="1880"/>
                        </a:lnSpc>
                        <a:spcBef>
                          <a:spcPts val="103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October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13081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 marL="257810">
                        <a:lnSpc>
                          <a:spcPts val="1880"/>
                        </a:lnSpc>
                        <a:spcBef>
                          <a:spcPts val="103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N</a:t>
                      </a:r>
                      <a:r>
                        <a:rPr dirty="0" sz="1600" b="1">
                          <a:latin typeface="Georgia"/>
                          <a:cs typeface="Georgia"/>
                        </a:rPr>
                        <a:t>o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v</a:t>
                      </a:r>
                      <a:r>
                        <a:rPr dirty="0" sz="1600" b="1">
                          <a:latin typeface="Georgia"/>
                          <a:cs typeface="Georgia"/>
                        </a:rPr>
                        <a:t>e</a:t>
                      </a:r>
                      <a:r>
                        <a:rPr dirty="0" sz="1600" spc="-10" b="1">
                          <a:latin typeface="Georgia"/>
                          <a:cs typeface="Georgia"/>
                        </a:rPr>
                        <a:t>m</a:t>
                      </a:r>
                      <a:r>
                        <a:rPr dirty="0" sz="1600" spc="-5" b="1">
                          <a:latin typeface="Georgia"/>
                          <a:cs typeface="Georgia"/>
                        </a:rPr>
                        <a:t>b</a:t>
                      </a:r>
                      <a:r>
                        <a:rPr dirty="0" sz="1600" b="1">
                          <a:latin typeface="Georgia"/>
                          <a:cs typeface="Georgia"/>
                        </a:rPr>
                        <a:t>er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13081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marL="268605">
                        <a:lnSpc>
                          <a:spcPts val="1880"/>
                        </a:lnSpc>
                        <a:spcBef>
                          <a:spcPts val="1030"/>
                        </a:spcBef>
                      </a:pPr>
                      <a:r>
                        <a:rPr dirty="0" sz="1600" spc="-5" b="1">
                          <a:latin typeface="Georgia"/>
                          <a:cs typeface="Georgia"/>
                        </a:rPr>
                        <a:t>December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13081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  <a:tr h="249554">
                <a:tc>
                  <a:txBody>
                    <a:bodyPr/>
                    <a:lstStyle/>
                    <a:p>
                      <a:pPr algn="r" marR="87630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2860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85725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1440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0795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87630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4930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4130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20955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7630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M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ctr" marL="11430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W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78105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T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marL="93345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F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  <a:tc>
                  <a:txBody>
                    <a:bodyPr/>
                    <a:lstStyle/>
                    <a:p>
                      <a:pPr algn="r" marR="96520">
                        <a:lnSpc>
                          <a:spcPts val="1789"/>
                        </a:lnSpc>
                      </a:pPr>
                      <a:r>
                        <a:rPr dirty="0" sz="1600">
                          <a:latin typeface="Georgia"/>
                          <a:cs typeface="Georgia"/>
                        </a:rPr>
                        <a:t>S</a:t>
                      </a:r>
                      <a:endParaRPr sz="1600">
                        <a:latin typeface="Georgia"/>
                        <a:cs typeface="Georgia"/>
                      </a:endParaRPr>
                    </a:p>
                  </a:txBody>
                  <a:tcPr marL="0" marR="0" marB="0" marT="0">
                    <a:solidFill>
                      <a:srgbClr val="DADADA"/>
                    </a:solidFill>
                  </a:tcPr>
                </a:tc>
              </a:tr>
              <a:tr h="196215">
                <a:tc>
                  <a:txBody>
                    <a:bodyPr/>
                    <a:lstStyle/>
                    <a:p>
                      <a:pPr algn="r" marR="6921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7937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698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5405">
                        <a:lnSpc>
                          <a:spcPts val="1230"/>
                        </a:lnSpc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811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3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2509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826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4254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444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1755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ts val="1230"/>
                        </a:lnSpc>
                      </a:pPr>
                      <a:r>
                        <a:rPr dirty="0" sz="1100" spc="-5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marL="11557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15570">
                        <a:lnSpc>
                          <a:spcPts val="1230"/>
                        </a:lnSpc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0"/>
                </a:tc>
              </a:tr>
              <a:tr h="241935"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23189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457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10668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25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092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244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39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25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990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1149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8064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</a:tr>
              <a:tr h="241935">
                <a:tc>
                  <a:txBody>
                    <a:bodyPr/>
                    <a:lstStyle/>
                    <a:p>
                      <a:pPr algn="r" marR="10541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908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71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7683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812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88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8382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939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215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844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366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8445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8826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</a:tr>
              <a:tr h="241935"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9017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381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7874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762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8636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88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57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L="571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72390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18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19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ctr" marR="190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628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marL="7683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  <a:tc>
                  <a:txBody>
                    <a:bodyPr/>
                    <a:lstStyle/>
                    <a:p>
                      <a:pPr algn="r" marR="75565">
                        <a:lnSpc>
                          <a:spcPct val="100000"/>
                        </a:lnSpc>
                        <a:spcBef>
                          <a:spcPts val="204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26034"/>
                </a:tc>
              </a:tr>
              <a:tr h="249554">
                <a:tc>
                  <a:txBody>
                    <a:bodyPr/>
                    <a:lstStyle/>
                    <a:p>
                      <a:pPr algn="r" marR="6794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819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666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704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698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23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8255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565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431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L="508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r" marR="6921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</a:t>
                      </a:r>
                      <a:r>
                        <a:rPr dirty="0" sz="1100"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26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27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 marR="317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28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6223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29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73025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85090">
                        <a:lnSpc>
                          <a:spcPct val="10000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</a:tr>
              <a:tr h="203200">
                <a:tc>
                  <a:txBody>
                    <a:bodyPr/>
                    <a:lstStyle/>
                    <a:p>
                      <a:pPr algn="r" marR="63500">
                        <a:lnSpc>
                          <a:spcPts val="124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latin typeface="Georgia"/>
                          <a:cs typeface="Georgia"/>
                        </a:rPr>
                        <a:t>30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Bef>
                          <a:spcPts val="265"/>
                        </a:spcBef>
                      </a:pPr>
                      <a:r>
                        <a:rPr dirty="0" sz="1100" spc="-5">
                          <a:latin typeface="Georgia"/>
                          <a:cs typeface="Georgia"/>
                        </a:rPr>
                        <a:t>31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24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1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121285">
                        <a:lnSpc>
                          <a:spcPts val="124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2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marL="47625">
                        <a:lnSpc>
                          <a:spcPts val="124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3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07314">
                        <a:lnSpc>
                          <a:spcPts val="124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4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 algn="r" marR="111760">
                        <a:lnSpc>
                          <a:spcPts val="1240"/>
                        </a:lnSpc>
                        <a:spcBef>
                          <a:spcPts val="265"/>
                        </a:spcBef>
                      </a:pPr>
                      <a:r>
                        <a:rPr dirty="0" sz="1100">
                          <a:solidFill>
                            <a:srgbClr val="818181"/>
                          </a:solidFill>
                          <a:latin typeface="Georgia"/>
                          <a:cs typeface="Georgia"/>
                        </a:rPr>
                        <a:t>5</a:t>
                      </a:r>
                      <a:endParaRPr sz="1100">
                        <a:latin typeface="Georgia"/>
                        <a:cs typeface="Georgia"/>
                      </a:endParaRPr>
                    </a:p>
                  </a:txBody>
                  <a:tcPr marL="0" marR="0" marB="0" marT="33655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101Planners.com</dc:creator>
  <dcterms:created xsi:type="dcterms:W3CDTF">2021-08-01T09:47:26Z</dcterms:created>
  <dcterms:modified xsi:type="dcterms:W3CDTF">2021-08-01T09:47:26Z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2021-08-01T00:00:00Z</vt:filetime>
  </property>
  <property fmtid="{D5CDD505-2E9C-101B-9397-08002B2CF9AE}" pid="3" name="Creator">
    <vt:lpwstr>Acrobat PDFMaker 17 for Word</vt:lpwstr>
  </property>
  <property fmtid="{D5CDD505-2E9C-101B-9397-08002B2CF9AE}" pid="4" name="LastSaved">
    <vt:filetime>2021-08-01T00:00:00Z</vt:filetime>
  </property>
</Properties>
</file>