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1734" y="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36595" y="126745"/>
            <a:ext cx="2299208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2945" y="9779000"/>
            <a:ext cx="1007744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spc="-5" dirty="0">
                <a:latin typeface="Calibri"/>
                <a:cs typeface="Calibri"/>
              </a:rPr>
              <a:t>101Planners.com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36595" y="126745"/>
            <a:ext cx="211836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20</a:t>
            </a:r>
            <a:r>
              <a:rPr dirty="0"/>
              <a:t>22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607747"/>
              </p:ext>
            </p:extLst>
          </p:nvPr>
        </p:nvGraphicFramePr>
        <p:xfrm>
          <a:off x="520445" y="1336928"/>
          <a:ext cx="6720193" cy="7879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5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7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60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67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60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28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67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60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54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0733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0733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4351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0733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0733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0670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0733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0098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0733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07974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175895">
                <a:tc gridSpan="7">
                  <a:txBody>
                    <a:bodyPr/>
                    <a:lstStyle/>
                    <a:p>
                      <a:pPr marL="698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January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1079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February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825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March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5715" algn="ctr">
                        <a:lnSpc>
                          <a:spcPts val="122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22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2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22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22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2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2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22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22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22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2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22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22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22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2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22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22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22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22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22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 marL="5080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21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1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ts val="121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 marL="5080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 marL="5080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 marL="5715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 marL="4445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21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21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21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21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121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21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21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marL="4445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22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22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22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22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2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2"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2"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0380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6370">
                <a:tc gridSpan="2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6530">
                <a:tc gridSpan="7">
                  <a:txBody>
                    <a:bodyPr/>
                    <a:lstStyle/>
                    <a:p>
                      <a:pPr marL="8255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April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10795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May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7620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June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 marL="5715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 marL="5715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589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 marL="4445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21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21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21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21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21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21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501015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6370">
                <a:tc gridSpan="2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6530">
                <a:tc gridSpan="7">
                  <a:txBody>
                    <a:bodyPr/>
                    <a:lstStyle/>
                    <a:p>
                      <a:pPr marL="698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July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1016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August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698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September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 marL="5715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5080" algn="ctr">
                        <a:lnSpc>
                          <a:spcPts val="129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9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29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9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ts val="129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29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 marL="5715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5895">
                <a:tc>
                  <a:txBody>
                    <a:bodyPr/>
                    <a:lstStyle/>
                    <a:p>
                      <a:pPr marL="6350" algn="ctr">
                        <a:lnSpc>
                          <a:spcPts val="128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8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28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28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28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28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8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6350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5895">
                <a:tc>
                  <a:txBody>
                    <a:bodyPr/>
                    <a:lstStyle/>
                    <a:p>
                      <a:pPr marL="4445" algn="ctr">
                        <a:lnSpc>
                          <a:spcPts val="128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8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28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28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8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28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8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25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25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25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25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5080" algn="ctr">
                        <a:lnSpc>
                          <a:spcPts val="129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29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29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9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129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9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2"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2"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528955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6530">
                <a:tc gridSpan="2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66370">
                <a:tc gridSpan="7">
                  <a:txBody>
                    <a:bodyPr/>
                    <a:lstStyle/>
                    <a:p>
                      <a:pPr marL="6350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October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10160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November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6985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December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5895"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marL="5715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2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2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2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22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22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22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22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122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ts val="122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22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22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ts val="122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22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22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5895"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 marL="5080" algn="ctr">
                        <a:lnSpc>
                          <a:spcPts val="121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25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25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25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75895"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25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25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25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25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5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2"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2"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530225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541</Words>
  <Application>Microsoft Office PowerPoint</Application>
  <PresentationFormat>Custom</PresentationFormat>
  <Paragraphs>539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Georgia</vt:lpstr>
      <vt:lpstr>Times New Roman</vt:lpstr>
      <vt:lpstr>Office Theme</vt:lpstr>
      <vt:lpstr>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</dc:title>
  <dc:creator>Nicole Bar-Dayan</dc:creator>
  <cp:lastModifiedBy>Nicole Bar-Dayan</cp:lastModifiedBy>
  <cp:revision>1</cp:revision>
  <dcterms:created xsi:type="dcterms:W3CDTF">2021-08-01T09:35:25Z</dcterms:created>
  <dcterms:modified xsi:type="dcterms:W3CDTF">2021-08-01T09:36:17Z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2021-08-01T00:00:00Z</vt:filetime>
  </property>
  <property fmtid="{D5CDD505-2E9C-101B-9397-08002B2CF9AE}" pid="3" name="Creator">
    <vt:lpwstr>Acrobat PDFMaker 17 for Word</vt:lpwstr>
  </property>
  <property fmtid="{D5CDD505-2E9C-101B-9397-08002B2CF9AE}" pid="4" name="LastSaved">
    <vt:filetime>2021-08-01T00:00:00Z</vt:filetime>
  </property>
</Properties>
</file>