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EAAD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EAAD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EAAD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6537" y="394207"/>
            <a:ext cx="400532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8EAAD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493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2022</a:t>
            </a:r>
            <a:r>
              <a:rPr spc="-60" dirty="0"/>
              <a:t> </a:t>
            </a:r>
            <a:r>
              <a:rPr spc="-5" dirty="0"/>
              <a:t>Calendar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204531"/>
          <a:ext cx="9358616" cy="5864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7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78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727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78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58229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4477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90106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</a:tblGrid>
              <a:tr h="177165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Notes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096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996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R="6985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223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58419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 gridSpan="2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604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6604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7429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096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 gridSpan="2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096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6040" algn="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742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096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71120" algn="r">
                        <a:lnSpc>
                          <a:spcPts val="130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165">
                <a:tc gridSpan="2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76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4135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996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6985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223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58419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543</Words>
  <Application>Microsoft Office PowerPoint</Application>
  <PresentationFormat>Custom</PresentationFormat>
  <Paragraphs>540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</vt:lpstr>
      <vt:lpstr>Times New Roman</vt:lpstr>
      <vt:lpstr>Office Theme</vt:lpstr>
      <vt:lpstr>2022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Calendar</dc:title>
  <dc:creator>Nicole Bar-Dayan</dc:creator>
  <cp:lastModifiedBy>Nicole Bar-Dayan</cp:lastModifiedBy>
  <cp:revision>1</cp:revision>
  <dcterms:created xsi:type="dcterms:W3CDTF">2021-08-01T10:06:47Z</dcterms:created>
  <dcterms:modified xsi:type="dcterms:W3CDTF">2021-08-01T10:06:51Z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