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10058400" cy="77724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75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spc="-5" dirty="0"/>
              <a:t>101Planners.com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spc="-5" dirty="0"/>
              <a:t>101Planners.com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spc="-5" dirty="0"/>
              <a:t>101Planners.com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spc="-5" dirty="0"/>
              <a:t>101Planners.com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spc="-5" dirty="0"/>
              <a:t>101Planners.com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76221" y="394207"/>
            <a:ext cx="6505956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4500" y="7177341"/>
            <a:ext cx="1007744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spc="-5" dirty="0"/>
              <a:t>101Planners.com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2021/2 </a:t>
            </a:r>
            <a:r>
              <a:rPr spc="-5" dirty="0"/>
              <a:t>School</a:t>
            </a:r>
            <a:r>
              <a:rPr spc="-40" dirty="0"/>
              <a:t> </a:t>
            </a:r>
            <a:r>
              <a:rPr spc="-5" dirty="0"/>
              <a:t>Calendar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7200" y="1444045"/>
          <a:ext cx="7335511" cy="55848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9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08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93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59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8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84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5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401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46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49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3558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0228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527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464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3464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3273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3146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3400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3591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227329">
                <a:tc gridSpan="5">
                  <a:txBody>
                    <a:bodyPr/>
                    <a:lstStyle/>
                    <a:p>
                      <a:pPr marL="723900">
                        <a:lnSpc>
                          <a:spcPts val="1695"/>
                        </a:lnSpc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August</a:t>
                      </a:r>
                      <a:r>
                        <a:rPr sz="16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21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241935">
                        <a:lnSpc>
                          <a:spcPts val="1695"/>
                        </a:lnSpc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September</a:t>
                      </a:r>
                      <a:r>
                        <a:rPr sz="16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21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31115">
                        <a:lnSpc>
                          <a:spcPts val="1695"/>
                        </a:lnSpc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October</a:t>
                      </a:r>
                      <a:r>
                        <a:rPr sz="16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21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algn="ctr">
                        <a:lnSpc>
                          <a:spcPts val="111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330" algn="r">
                        <a:lnSpc>
                          <a:spcPts val="111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11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W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11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11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ts val="111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11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11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W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11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11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4005" algn="r">
                        <a:lnSpc>
                          <a:spcPts val="111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1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1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1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1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W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ts val="111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1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11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31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97815" algn="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5430" algn="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5430" algn="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5430" algn="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7815" algn="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253365">
                        <a:lnSpc>
                          <a:spcPts val="1870"/>
                        </a:lnSpc>
                        <a:spcBef>
                          <a:spcPts val="14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November</a:t>
                      </a:r>
                      <a:r>
                        <a:rPr sz="16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21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271145">
                        <a:lnSpc>
                          <a:spcPts val="1870"/>
                        </a:lnSpc>
                        <a:spcBef>
                          <a:spcPts val="14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December</a:t>
                      </a:r>
                      <a:r>
                        <a:rPr sz="16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21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24765">
                        <a:lnSpc>
                          <a:spcPts val="1870"/>
                        </a:lnSpc>
                        <a:spcBef>
                          <a:spcPts val="14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January</a:t>
                      </a:r>
                      <a:r>
                        <a:rPr sz="16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22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330" algn="r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W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W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4005" algn="r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W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31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97815" algn="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31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26543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5430" algn="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26543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29781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4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7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292100">
                        <a:lnSpc>
                          <a:spcPts val="1870"/>
                        </a:lnSpc>
                        <a:spcBef>
                          <a:spcPts val="14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February</a:t>
                      </a:r>
                      <a:r>
                        <a:rPr sz="16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22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81915">
                        <a:lnSpc>
                          <a:spcPts val="1870"/>
                        </a:lnSpc>
                        <a:spcBef>
                          <a:spcPts val="14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March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22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55575">
                        <a:lnSpc>
                          <a:spcPts val="1870"/>
                        </a:lnSpc>
                        <a:spcBef>
                          <a:spcPts val="14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April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22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330" algn="r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W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W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4005" algn="r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W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11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31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97815" algn="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31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26543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5430" algn="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26543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7815" algn="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76530">
                        <a:lnSpc>
                          <a:spcPts val="1870"/>
                        </a:lnSpc>
                        <a:spcBef>
                          <a:spcPts val="8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May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22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67005">
                        <a:lnSpc>
                          <a:spcPts val="1870"/>
                        </a:lnSpc>
                        <a:spcBef>
                          <a:spcPts val="8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June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22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330" algn="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W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W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4005" algn="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5735"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31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97815" algn="r">
                        <a:lnSpc>
                          <a:spcPts val="116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R="26543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marR="265430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R="26543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987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R="29781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dirty="0">
                          <a:solidFill>
                            <a:srgbClr val="81818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7924800" y="1466850"/>
            <a:ext cx="1857375" cy="5581650"/>
          </a:xfrm>
          <a:custGeom>
            <a:avLst/>
            <a:gdLst/>
            <a:ahLst/>
            <a:cxnLst/>
            <a:rect l="l" t="t" r="r" b="b"/>
            <a:pathLst>
              <a:path w="1857375" h="5581650">
                <a:moveTo>
                  <a:pt x="0" y="0"/>
                </a:moveTo>
                <a:lnTo>
                  <a:pt x="1857375" y="0"/>
                </a:lnTo>
                <a:lnTo>
                  <a:pt x="1857375" y="5581650"/>
                </a:lnTo>
                <a:lnTo>
                  <a:pt x="0" y="558165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spc="-5" dirty="0"/>
              <a:t>101Planners.com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504</Words>
  <Application>Microsoft Office PowerPoint</Application>
  <PresentationFormat>Custom</PresentationFormat>
  <Paragraphs>489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Georgia</vt:lpstr>
      <vt:lpstr>Times New Roman</vt:lpstr>
      <vt:lpstr>Office Theme</vt:lpstr>
      <vt:lpstr>2021/2 School Calendar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2021/2 School Calendar</dc:title>
  <dc:creator>101Planners.com</dc:creator>
  <cp:lastModifiedBy>Nicole Bar-Dayan</cp:lastModifiedBy>
  <cp:revision>1</cp:revision>
  <dcterms:created xsi:type="dcterms:W3CDTF">2021-08-01T12:02:43Z</dcterms:created>
  <dcterms:modified xsi:type="dcterms:W3CDTF">2021-08-01T12:02:52Z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2021-08-01T00:00:00Z</vt:filetime>
  </property>
  <property fmtid="{D5CDD505-2E9C-101B-9397-08002B2CF9AE}" pid="3" name="Creator">
    <vt:lpwstr>Acrobat PDFMaker 17 for Word</vt:lpwstr>
  </property>
  <property fmtid="{D5CDD505-2E9C-101B-9397-08002B2CF9AE}" pid="4" name="LastSaved">
    <vt:filetime>2021-08-01T00:00:00Z</vt:filetime>
  </property>
</Properties>
</file>