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237" y="394207"/>
            <a:ext cx="6503924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9428480"/>
            <a:ext cx="1007744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4237" y="394207"/>
            <a:ext cx="650367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03120" algn="l"/>
              </a:tabLst>
            </a:pPr>
            <a:r>
              <a:rPr dirty="0"/>
              <a:t>2021/2	</a:t>
            </a:r>
            <a:r>
              <a:rPr dirty="0" spc="-5"/>
              <a:t>School</a:t>
            </a:r>
            <a:r>
              <a:rPr dirty="0" spc="-40"/>
              <a:t> </a:t>
            </a:r>
            <a:r>
              <a:rPr dirty="0" spc="-5"/>
              <a:t>Calendar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35050" y="1443481"/>
            <a:ext cx="581914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66620" algn="l"/>
                <a:tab pos="4689475" algn="l"/>
              </a:tabLst>
            </a:pPr>
            <a:r>
              <a:rPr dirty="0" sz="1600" b="1">
                <a:latin typeface="Georgia"/>
                <a:cs typeface="Georgia"/>
              </a:rPr>
              <a:t>August</a:t>
            </a:r>
            <a:r>
              <a:rPr dirty="0" sz="1600" spc="-5" b="1">
                <a:latin typeface="Georgia"/>
                <a:cs typeface="Georgia"/>
              </a:rPr>
              <a:t> 21	September</a:t>
            </a:r>
            <a:r>
              <a:rPr dirty="0" sz="1600" spc="0" b="1">
                <a:latin typeface="Georgia"/>
                <a:cs typeface="Georgia"/>
              </a:rPr>
              <a:t> </a:t>
            </a:r>
            <a:r>
              <a:rPr dirty="0" sz="1600" spc="-5" b="1">
                <a:latin typeface="Georgia"/>
                <a:cs typeface="Georgia"/>
              </a:rPr>
              <a:t>21	October</a:t>
            </a:r>
            <a:r>
              <a:rPr dirty="0" sz="1600" spc="-55" b="1">
                <a:latin typeface="Georgia"/>
                <a:cs typeface="Georgia"/>
              </a:rPr>
              <a:t> </a:t>
            </a:r>
            <a:r>
              <a:rPr dirty="0" sz="1600" spc="-5" b="1">
                <a:latin typeface="Georgia"/>
                <a:cs typeface="Georgia"/>
              </a:rPr>
              <a:t>21</a:t>
            </a:r>
            <a:endParaRPr sz="1600">
              <a:latin typeface="Georgia"/>
              <a:cs typeface="Georgi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54151" y="1703832"/>
          <a:ext cx="2200910" cy="1447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150"/>
                <a:gridCol w="313690"/>
                <a:gridCol w="313690"/>
                <a:gridCol w="313055"/>
                <a:gridCol w="313690"/>
                <a:gridCol w="314324"/>
                <a:gridCol w="314960"/>
              </a:tblGrid>
              <a:tr h="237490">
                <a:tc>
                  <a:txBody>
                    <a:bodyPr/>
                    <a:lstStyle/>
                    <a:p>
                      <a:pPr algn="ctr" marL="5080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6034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7630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334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ctr" marL="4445">
                        <a:lnSpc>
                          <a:spcPts val="126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6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6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6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26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9220">
                        <a:lnSpc>
                          <a:spcPts val="126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5570">
                        <a:lnSpc>
                          <a:spcPts val="126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ctr" marL="508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001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064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algn="ctr" marL="571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128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ctr" marL="444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556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ctr" marL="508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0489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1125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801111" y="1703832"/>
          <a:ext cx="2217420" cy="1447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960"/>
                <a:gridCol w="314960"/>
                <a:gridCol w="314324"/>
                <a:gridCol w="315594"/>
                <a:gridCol w="315594"/>
                <a:gridCol w="315594"/>
                <a:gridCol w="318769"/>
              </a:tblGrid>
              <a:tr h="237490">
                <a:tc>
                  <a:txBody>
                    <a:bodyPr/>
                    <a:lstStyle/>
                    <a:p>
                      <a:pPr algn="ctr" marL="444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5090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ctr" marL="4445">
                        <a:lnSpc>
                          <a:spcPts val="126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6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26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6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8585">
                        <a:lnSpc>
                          <a:spcPts val="126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6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6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ctr" marL="381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858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algn="ctr" marL="444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874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ctr" marL="381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112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ctr" marL="444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855217" y="3529076"/>
            <a:ext cx="139573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Georgia"/>
                <a:cs typeface="Georgia"/>
              </a:rPr>
              <a:t>November</a:t>
            </a:r>
            <a:r>
              <a:rPr dirty="0" sz="1600" spc="-55" b="1">
                <a:latin typeface="Georgia"/>
                <a:cs typeface="Georgia"/>
              </a:rPr>
              <a:t> </a:t>
            </a:r>
            <a:r>
              <a:rPr dirty="0" sz="1600" spc="-5" b="1">
                <a:latin typeface="Georgia"/>
                <a:cs typeface="Georgia"/>
              </a:rPr>
              <a:t>21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23514" y="3529076"/>
            <a:ext cx="137414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Georgia"/>
                <a:cs typeface="Georgia"/>
              </a:rPr>
              <a:t>December</a:t>
            </a:r>
            <a:r>
              <a:rPr dirty="0" sz="1600" spc="-50" b="1">
                <a:latin typeface="Georgia"/>
                <a:cs typeface="Georgia"/>
              </a:rPr>
              <a:t> </a:t>
            </a:r>
            <a:r>
              <a:rPr dirty="0" sz="1600" spc="-5" b="1">
                <a:latin typeface="Georgia"/>
                <a:cs typeface="Georgia"/>
              </a:rPr>
              <a:t>21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86297" y="3529076"/>
            <a:ext cx="1193165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Georgia"/>
                <a:cs typeface="Georgia"/>
              </a:rPr>
              <a:t>January</a:t>
            </a:r>
            <a:r>
              <a:rPr dirty="0" sz="1600" spc="-65" b="1">
                <a:latin typeface="Georgia"/>
                <a:cs typeface="Georgia"/>
              </a:rPr>
              <a:t> </a:t>
            </a:r>
            <a:r>
              <a:rPr dirty="0" sz="1600" spc="-5" b="1">
                <a:latin typeface="Georgia"/>
                <a:cs typeface="Georgia"/>
              </a:rPr>
              <a:t>22</a:t>
            </a:r>
            <a:endParaRPr sz="1600">
              <a:latin typeface="Georgia"/>
              <a:cs typeface="Georgia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5165597" y="1703832"/>
          <a:ext cx="2209800" cy="1689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230"/>
                <a:gridCol w="314960"/>
                <a:gridCol w="314959"/>
                <a:gridCol w="315594"/>
                <a:gridCol w="308609"/>
                <a:gridCol w="315595"/>
                <a:gridCol w="315594"/>
              </a:tblGrid>
              <a:tr h="237490">
                <a:tc>
                  <a:txBody>
                    <a:bodyPr/>
                    <a:lstStyle/>
                    <a:p>
                      <a:pPr algn="r" marR="9080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080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r" marR="69215">
                        <a:lnSpc>
                          <a:spcPts val="126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6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6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6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26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6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8585">
                        <a:lnSpc>
                          <a:spcPts val="126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r" marR="10922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858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algn="r" marR="7429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810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r" marR="82550">
                        <a:lnSpc>
                          <a:spcPts val="126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r" marR="6921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algn="r" marR="7937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8585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454151" y="3789426"/>
          <a:ext cx="2200910" cy="1491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150"/>
                <a:gridCol w="313690"/>
                <a:gridCol w="313690"/>
                <a:gridCol w="313055"/>
                <a:gridCol w="313690"/>
                <a:gridCol w="314324"/>
                <a:gridCol w="314960"/>
              </a:tblGrid>
              <a:tr h="237490">
                <a:tc>
                  <a:txBody>
                    <a:bodyPr/>
                    <a:lstStyle/>
                    <a:p>
                      <a:pPr algn="r" marR="87630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6034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7630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334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</a:tr>
              <a:tr h="255904">
                <a:tc>
                  <a:txBody>
                    <a:bodyPr/>
                    <a:lstStyle/>
                    <a:p>
                      <a:pPr algn="r" marR="76200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239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112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algn="r" marR="10985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001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191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5904">
                <a:tc>
                  <a:txBody>
                    <a:bodyPr/>
                    <a:lstStyle/>
                    <a:p>
                      <a:pPr algn="r" marR="74930">
                        <a:lnSpc>
                          <a:spcPts val="126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9375">
                        <a:lnSpc>
                          <a:spcPts val="126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858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5904">
                <a:tc>
                  <a:txBody>
                    <a:bodyPr/>
                    <a:lstStyle/>
                    <a:p>
                      <a:pPr algn="r" marR="7620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r" marR="64769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0489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1125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2801111" y="3789426"/>
          <a:ext cx="2217420" cy="1491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960"/>
                <a:gridCol w="314960"/>
                <a:gridCol w="314324"/>
                <a:gridCol w="315594"/>
                <a:gridCol w="315594"/>
                <a:gridCol w="315594"/>
                <a:gridCol w="318769"/>
              </a:tblGrid>
              <a:tr h="237490">
                <a:tc>
                  <a:txBody>
                    <a:bodyPr/>
                    <a:lstStyle/>
                    <a:p>
                      <a:pPr algn="ctr" marL="444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5090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</a:tr>
              <a:tr h="255904">
                <a:tc>
                  <a:txBody>
                    <a:bodyPr/>
                    <a:lstStyle/>
                    <a:p>
                      <a:pPr algn="ctr" marL="3810">
                        <a:lnSpc>
                          <a:spcPts val="125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25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858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algn="ctr" marL="381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858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5904">
                <a:tc>
                  <a:txBody>
                    <a:bodyPr/>
                    <a:lstStyle/>
                    <a:p>
                      <a:pPr algn="ctr" marL="444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8740">
                        <a:lnSpc>
                          <a:spcPts val="126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5904">
                <a:tc>
                  <a:txBody>
                    <a:bodyPr/>
                    <a:lstStyle/>
                    <a:p>
                      <a:pPr algn="ctr" marL="381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112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ctr" marL="444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903224" y="5658104"/>
            <a:ext cx="130048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Georgia"/>
                <a:cs typeface="Georgia"/>
              </a:rPr>
              <a:t>February</a:t>
            </a:r>
            <a:r>
              <a:rPr dirty="0" sz="1600" spc="-55" b="1">
                <a:latin typeface="Georgia"/>
                <a:cs typeface="Georgia"/>
              </a:rPr>
              <a:t> </a:t>
            </a:r>
            <a:r>
              <a:rPr dirty="0" sz="1600" spc="-5" b="1">
                <a:latin typeface="Georgia"/>
                <a:cs typeface="Georgia"/>
              </a:rPr>
              <a:t>22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04108" y="5658104"/>
            <a:ext cx="101219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Georgia"/>
                <a:cs typeface="Georgia"/>
              </a:rPr>
              <a:t>March</a:t>
            </a:r>
            <a:r>
              <a:rPr dirty="0" sz="1600" spc="-70" b="1">
                <a:latin typeface="Georgia"/>
                <a:cs typeface="Georgia"/>
              </a:rPr>
              <a:t> </a:t>
            </a:r>
            <a:r>
              <a:rPr dirty="0" sz="1600" spc="-5" b="1">
                <a:latin typeface="Georgia"/>
                <a:cs typeface="Georgia"/>
              </a:rPr>
              <a:t>22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49365" y="5658104"/>
            <a:ext cx="866775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Georgia"/>
                <a:cs typeface="Georgia"/>
              </a:rPr>
              <a:t>April</a:t>
            </a:r>
            <a:r>
              <a:rPr dirty="0" sz="1600" spc="-65" b="1">
                <a:latin typeface="Georgia"/>
                <a:cs typeface="Georgia"/>
              </a:rPr>
              <a:t> </a:t>
            </a:r>
            <a:r>
              <a:rPr dirty="0" sz="1600" spc="-5" b="1">
                <a:latin typeface="Georgia"/>
                <a:cs typeface="Georgia"/>
              </a:rPr>
              <a:t>22</a:t>
            </a:r>
            <a:endParaRPr sz="1600">
              <a:latin typeface="Georgia"/>
              <a:cs typeface="Georgia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5165597" y="3789426"/>
          <a:ext cx="2209800" cy="1732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230"/>
                <a:gridCol w="314960"/>
                <a:gridCol w="314959"/>
                <a:gridCol w="315594"/>
                <a:gridCol w="308609"/>
                <a:gridCol w="315595"/>
                <a:gridCol w="315594"/>
              </a:tblGrid>
              <a:tr h="237490">
                <a:tc>
                  <a:txBody>
                    <a:bodyPr/>
                    <a:lstStyle/>
                    <a:p>
                      <a:pPr algn="r" marR="9080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080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</a:tr>
              <a:tr h="255904">
                <a:tc>
                  <a:txBody>
                    <a:bodyPr/>
                    <a:lstStyle/>
                    <a:p>
                      <a:pPr algn="r" marR="69215">
                        <a:lnSpc>
                          <a:spcPts val="125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5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5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25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25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811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algn="r" marR="10858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668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5904">
                <a:tc>
                  <a:txBody>
                    <a:bodyPr/>
                    <a:lstStyle/>
                    <a:p>
                      <a:pPr algn="r" marR="107950">
                        <a:lnSpc>
                          <a:spcPts val="126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0645">
                        <a:lnSpc>
                          <a:spcPts val="126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5904">
                <a:tc>
                  <a:txBody>
                    <a:bodyPr/>
                    <a:lstStyle/>
                    <a:p>
                      <a:pPr algn="r" marR="78105">
                        <a:lnSpc>
                          <a:spcPts val="126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r" marR="7048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21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algn="r" marR="6667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1125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1165352" y="7509764"/>
            <a:ext cx="775335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Georgia"/>
                <a:cs typeface="Georgia"/>
              </a:rPr>
              <a:t>May</a:t>
            </a:r>
            <a:r>
              <a:rPr dirty="0" sz="1600" spc="-70" b="1">
                <a:latin typeface="Georgia"/>
                <a:cs typeface="Georgia"/>
              </a:rPr>
              <a:t> </a:t>
            </a:r>
            <a:r>
              <a:rPr dirty="0" sz="1600" spc="-5" b="1">
                <a:latin typeface="Georgia"/>
                <a:cs typeface="Georgia"/>
              </a:rPr>
              <a:t>22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91738" y="7509764"/>
            <a:ext cx="846455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Georgia"/>
                <a:cs typeface="Georgia"/>
              </a:rPr>
              <a:t>June</a:t>
            </a:r>
            <a:r>
              <a:rPr dirty="0" sz="1600" spc="-70" b="1">
                <a:latin typeface="Georgia"/>
                <a:cs typeface="Georgia"/>
              </a:rPr>
              <a:t> </a:t>
            </a:r>
            <a:r>
              <a:rPr dirty="0" sz="1600" spc="-5" b="1">
                <a:latin typeface="Georgia"/>
                <a:cs typeface="Georgia"/>
              </a:rPr>
              <a:t>22</a:t>
            </a:r>
            <a:endParaRPr sz="1600">
              <a:latin typeface="Georgia"/>
              <a:cs typeface="Georgia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454151" y="5918453"/>
          <a:ext cx="2200910" cy="1491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150"/>
                <a:gridCol w="313690"/>
                <a:gridCol w="313690"/>
                <a:gridCol w="313055"/>
                <a:gridCol w="313690"/>
                <a:gridCol w="314324"/>
                <a:gridCol w="314960"/>
              </a:tblGrid>
              <a:tr h="237490">
                <a:tc>
                  <a:txBody>
                    <a:bodyPr/>
                    <a:lstStyle/>
                    <a:p>
                      <a:pPr algn="r" marR="87630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6034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7630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334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</a:tr>
              <a:tr h="255904">
                <a:tc>
                  <a:txBody>
                    <a:bodyPr/>
                    <a:lstStyle/>
                    <a:p>
                      <a:pPr algn="r" marR="63500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5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985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3664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r" marR="10541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26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064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algn="r" marR="7556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064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r" marR="6350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366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239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5904">
                <a:tc>
                  <a:txBody>
                    <a:bodyPr/>
                    <a:lstStyle/>
                    <a:p>
                      <a:pPr algn="r" marR="7175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9855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3664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2801111" y="5918453"/>
          <a:ext cx="2217420" cy="1491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960"/>
                <a:gridCol w="314960"/>
                <a:gridCol w="314324"/>
                <a:gridCol w="315594"/>
                <a:gridCol w="315594"/>
                <a:gridCol w="315594"/>
                <a:gridCol w="318769"/>
              </a:tblGrid>
              <a:tr h="237490">
                <a:tc>
                  <a:txBody>
                    <a:bodyPr/>
                    <a:lstStyle/>
                    <a:p>
                      <a:pPr algn="ctr" marL="444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</a:tr>
              <a:tr h="255904"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5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ctr" marL="444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algn="ctr" marL="508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ctr" marL="317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5904"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5165597" y="5918453"/>
          <a:ext cx="2209800" cy="1491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230"/>
                <a:gridCol w="314960"/>
                <a:gridCol w="314959"/>
                <a:gridCol w="315594"/>
                <a:gridCol w="308609"/>
                <a:gridCol w="315595"/>
                <a:gridCol w="315594"/>
              </a:tblGrid>
              <a:tr h="237490">
                <a:tc>
                  <a:txBody>
                    <a:bodyPr/>
                    <a:lstStyle/>
                    <a:p>
                      <a:pPr algn="r" marR="9080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0805">
                        <a:lnSpc>
                          <a:spcPts val="177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</a:tr>
              <a:tr h="255904">
                <a:tc>
                  <a:txBody>
                    <a:bodyPr/>
                    <a:lstStyle/>
                    <a:p>
                      <a:pPr algn="r" marR="74295">
                        <a:lnSpc>
                          <a:spcPts val="125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5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25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25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858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r" marR="10922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858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algn="r" marR="7429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810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r" marR="82550">
                        <a:lnSpc>
                          <a:spcPts val="126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5904">
                <a:tc>
                  <a:txBody>
                    <a:bodyPr/>
                    <a:lstStyle/>
                    <a:p>
                      <a:pPr algn="r" marR="6921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2" name="object 22"/>
          <p:cNvSpPr/>
          <p:nvPr/>
        </p:nvSpPr>
        <p:spPr>
          <a:xfrm>
            <a:off x="5171694" y="7770114"/>
            <a:ext cx="1270" cy="6350"/>
          </a:xfrm>
          <a:custGeom>
            <a:avLst/>
            <a:gdLst/>
            <a:ahLst/>
            <a:cxnLst/>
            <a:rect l="l" t="t" r="r" b="b"/>
            <a:pathLst>
              <a:path w="1270" h="6350">
                <a:moveTo>
                  <a:pt x="0" y="6095"/>
                </a:moveTo>
                <a:lnTo>
                  <a:pt x="749" y="6095"/>
                </a:lnTo>
                <a:lnTo>
                  <a:pt x="749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172455" y="7770114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108" y="6095"/>
                </a:lnTo>
                <a:lnTo>
                  <a:pt x="61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178552" y="7773161"/>
            <a:ext cx="2188210" cy="0"/>
          </a:xfrm>
          <a:custGeom>
            <a:avLst/>
            <a:gdLst/>
            <a:ahLst/>
            <a:cxnLst/>
            <a:rect l="l" t="t" r="r" b="b"/>
            <a:pathLst>
              <a:path w="2188209" h="0">
                <a:moveTo>
                  <a:pt x="0" y="0"/>
                </a:moveTo>
                <a:lnTo>
                  <a:pt x="218770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454151" y="7770114"/>
          <a:ext cx="2200910" cy="1512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150"/>
                <a:gridCol w="313690"/>
                <a:gridCol w="313690"/>
                <a:gridCol w="313055"/>
                <a:gridCol w="313690"/>
                <a:gridCol w="314324"/>
                <a:gridCol w="314960"/>
              </a:tblGrid>
              <a:tr h="259079">
                <a:tc>
                  <a:txBody>
                    <a:bodyPr/>
                    <a:lstStyle/>
                    <a:p>
                      <a:pPr algn="ctr" marL="5080">
                        <a:lnSpc>
                          <a:spcPts val="183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83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83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6034">
                        <a:lnSpc>
                          <a:spcPts val="183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83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7630">
                        <a:lnSpc>
                          <a:spcPts val="183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3345">
                        <a:lnSpc>
                          <a:spcPts val="183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algn="ctr" marL="444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922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557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5904">
                <a:tc>
                  <a:txBody>
                    <a:bodyPr/>
                    <a:lstStyle/>
                    <a:p>
                      <a:pPr algn="ctr" marL="5080">
                        <a:lnSpc>
                          <a:spcPts val="126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6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0010">
                        <a:lnSpc>
                          <a:spcPts val="126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0645">
                        <a:lnSpc>
                          <a:spcPts val="126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ctr" marL="571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128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5904">
                <a:tc>
                  <a:txBody>
                    <a:bodyPr/>
                    <a:lstStyle/>
                    <a:p>
                      <a:pPr algn="ctr" marL="444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556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5904">
                <a:tc>
                  <a:txBody>
                    <a:bodyPr/>
                    <a:lstStyle/>
                    <a:p>
                      <a:pPr algn="ctr" marL="508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0489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1125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2801111" y="7770114"/>
          <a:ext cx="2217420" cy="1512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960"/>
                <a:gridCol w="314960"/>
                <a:gridCol w="314324"/>
                <a:gridCol w="315594"/>
                <a:gridCol w="315594"/>
                <a:gridCol w="315594"/>
                <a:gridCol w="318769"/>
              </a:tblGrid>
              <a:tr h="259079">
                <a:tc>
                  <a:txBody>
                    <a:bodyPr/>
                    <a:lstStyle/>
                    <a:p>
                      <a:pPr algn="ctr" marL="4445">
                        <a:lnSpc>
                          <a:spcPts val="183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83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83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ts val="183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5090">
                        <a:lnSpc>
                          <a:spcPts val="183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83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83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algn="ctr" marL="4445">
                        <a:lnSpc>
                          <a:spcPts val="125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25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858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5904">
                <a:tc>
                  <a:txBody>
                    <a:bodyPr/>
                    <a:lstStyle/>
                    <a:p>
                      <a:pPr algn="ctr" marL="3810">
                        <a:lnSpc>
                          <a:spcPts val="126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6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26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6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8585">
                        <a:lnSpc>
                          <a:spcPts val="126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ctr" marL="444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8740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5904">
                <a:tc>
                  <a:txBody>
                    <a:bodyPr/>
                    <a:lstStyle/>
                    <a:p>
                      <a:pPr algn="ctr" marL="381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112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5904">
                <a:tc>
                  <a:txBody>
                    <a:bodyPr/>
                    <a:lstStyle/>
                    <a:p>
                      <a:pPr algn="ctr" marL="444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ts val="12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5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7" name="object 27"/>
          <p:cNvSpPr/>
          <p:nvPr/>
        </p:nvSpPr>
        <p:spPr>
          <a:xfrm>
            <a:off x="5168652" y="7770114"/>
            <a:ext cx="0" cy="1506855"/>
          </a:xfrm>
          <a:custGeom>
            <a:avLst/>
            <a:gdLst/>
            <a:ahLst/>
            <a:cxnLst/>
            <a:rect l="l" t="t" r="r" b="b"/>
            <a:pathLst>
              <a:path w="0" h="1506854">
                <a:moveTo>
                  <a:pt x="0" y="0"/>
                </a:moveTo>
                <a:lnTo>
                  <a:pt x="0" y="1506474"/>
                </a:lnTo>
              </a:path>
            </a:pathLst>
          </a:custGeom>
          <a:ln w="61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165597" y="9276588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108" y="6095"/>
                </a:lnTo>
                <a:lnTo>
                  <a:pt x="61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165597" y="9276588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108" y="6095"/>
                </a:lnTo>
                <a:lnTo>
                  <a:pt x="61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171694" y="9279635"/>
            <a:ext cx="2194560" cy="0"/>
          </a:xfrm>
          <a:custGeom>
            <a:avLst/>
            <a:gdLst/>
            <a:ahLst/>
            <a:cxnLst/>
            <a:rect l="l" t="t" r="r" b="b"/>
            <a:pathLst>
              <a:path w="2194559" h="0">
                <a:moveTo>
                  <a:pt x="0" y="0"/>
                </a:moveTo>
                <a:lnTo>
                  <a:pt x="219455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369302" y="7770114"/>
            <a:ext cx="0" cy="1506855"/>
          </a:xfrm>
          <a:custGeom>
            <a:avLst/>
            <a:gdLst/>
            <a:ahLst/>
            <a:cxnLst/>
            <a:rect l="l" t="t" r="r" b="b"/>
            <a:pathLst>
              <a:path w="0" h="1506854">
                <a:moveTo>
                  <a:pt x="0" y="0"/>
                </a:moveTo>
                <a:lnTo>
                  <a:pt x="0" y="150647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366254" y="9276588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366254" y="9276588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101Planners.com</dc:creator>
  <dcterms:created xsi:type="dcterms:W3CDTF">2021-08-01T12:05:07Z</dcterms:created>
  <dcterms:modified xsi:type="dcterms:W3CDTF">2021-08-01T12:05:07Z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2021-08-01T00:00:00Z</vt:filetime>
  </property>
  <property fmtid="{D5CDD505-2E9C-101B-9397-08002B2CF9AE}" pid="3" name="Creator">
    <vt:lpwstr>Acrobat PDFMaker 17 for Word</vt:lpwstr>
  </property>
  <property fmtid="{D5CDD505-2E9C-101B-9397-08002B2CF9AE}" pid="4" name="LastSaved">
    <vt:filetime>2021-08-01T00:00:00Z</vt:filetime>
  </property>
</Properties>
</file>