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237" y="394207"/>
            <a:ext cx="650392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428480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4237" y="394207"/>
            <a:ext cx="650367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3120" algn="l"/>
              </a:tabLst>
            </a:pPr>
            <a:r>
              <a:rPr dirty="0"/>
              <a:t>2021/2	</a:t>
            </a:r>
            <a:r>
              <a:rPr dirty="0" spc="-5"/>
              <a:t>School</a:t>
            </a:r>
            <a:r>
              <a:rPr dirty="0" spc="-40"/>
              <a:t> </a:t>
            </a:r>
            <a:r>
              <a:rPr dirty="0" spc="-5"/>
              <a:t>Calendar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1666618"/>
          <a:ext cx="6918325" cy="7250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975"/>
                <a:gridCol w="325755"/>
                <a:gridCol w="300355"/>
                <a:gridCol w="332740"/>
                <a:gridCol w="353694"/>
                <a:gridCol w="257175"/>
                <a:gridCol w="315594"/>
                <a:gridCol w="155575"/>
                <a:gridCol w="310514"/>
                <a:gridCol w="328294"/>
                <a:gridCol w="301625"/>
                <a:gridCol w="333375"/>
                <a:gridCol w="354329"/>
                <a:gridCol w="266064"/>
                <a:gridCol w="316229"/>
                <a:gridCol w="156210"/>
                <a:gridCol w="311785"/>
                <a:gridCol w="328295"/>
                <a:gridCol w="300354"/>
                <a:gridCol w="331470"/>
                <a:gridCol w="297814"/>
                <a:gridCol w="312420"/>
                <a:gridCol w="316229"/>
              </a:tblGrid>
              <a:tr h="248920">
                <a:tc gridSpan="5">
                  <a:txBody>
                    <a:bodyPr/>
                    <a:lstStyle/>
                    <a:p>
                      <a:pPr marL="590550">
                        <a:lnSpc>
                          <a:spcPts val="1789"/>
                        </a:lnSpc>
                      </a:pPr>
                      <a:r>
                        <a:rPr dirty="0" sz="1600" b="1">
                          <a:latin typeface="Georgia"/>
                          <a:cs typeface="Georgia"/>
                        </a:rPr>
                        <a:t>August</a:t>
                      </a:r>
                      <a:r>
                        <a:rPr dirty="0" sz="1600" spc="-75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21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85090">
                        <a:lnSpc>
                          <a:spcPts val="1789"/>
                        </a:lnSpc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September</a:t>
                      </a:r>
                      <a:r>
                        <a:rPr dirty="0" sz="1600" spc="-3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21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240029">
                        <a:lnSpc>
                          <a:spcPts val="1789"/>
                        </a:lnSpc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October</a:t>
                      </a:r>
                      <a:r>
                        <a:rPr dirty="0" sz="1600" spc="-15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21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950">
                <a:tc>
                  <a:txBody>
                    <a:bodyPr/>
                    <a:lstStyle/>
                    <a:p>
                      <a:pPr algn="r" marR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4287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r" marR="1149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747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63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algn="r" marR="1035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663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34950"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36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34950">
                <a:tc>
                  <a:txBody>
                    <a:bodyPr/>
                    <a:lstStyle/>
                    <a:p>
                      <a:pPr algn="r" marR="673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</a:tr>
              <a:tr h="234315"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34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19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November</a:t>
                      </a:r>
                      <a:r>
                        <a:rPr dirty="0" sz="1600" spc="-25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21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December</a:t>
                      </a:r>
                      <a:r>
                        <a:rPr dirty="0" sz="1600" spc="-2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21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January</a:t>
                      </a:r>
                      <a:r>
                        <a:rPr dirty="0" sz="1600" spc="-2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22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950">
                <a:tc>
                  <a:txBody>
                    <a:bodyPr/>
                    <a:lstStyle/>
                    <a:p>
                      <a:pPr algn="r" marR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4287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r" marR="7620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3664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63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241935">
                <a:tc>
                  <a:txBody>
                    <a:bodyPr/>
                    <a:lstStyle/>
                    <a:p>
                      <a:pPr algn="r" marR="1098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663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11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41935">
                <a:tc>
                  <a:txBody>
                    <a:bodyPr/>
                    <a:lstStyle/>
                    <a:p>
                      <a:pPr algn="r" marR="749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36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11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48920"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41935">
                <a:tc>
                  <a:txBody>
                    <a:bodyPr/>
                    <a:lstStyle/>
                    <a:p>
                      <a:pPr algn="r" marR="6476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30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36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34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February</a:t>
                      </a:r>
                      <a:r>
                        <a:rPr dirty="0" sz="1600" spc="-2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22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March</a:t>
                      </a:r>
                      <a:r>
                        <a:rPr dirty="0" sz="1600" spc="-6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22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April</a:t>
                      </a:r>
                      <a:r>
                        <a:rPr dirty="0" sz="1600" spc="-45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22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algn="r" marR="8763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4287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r" marR="6350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764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241935"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32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41935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403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</a:tr>
              <a:tr h="241935">
                <a:tc>
                  <a:txBody>
                    <a:bodyPr/>
                    <a:lstStyle/>
                    <a:p>
                      <a:pPr algn="r" marR="635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41935"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371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</a:tr>
              <a:tr h="282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86995">
                        <a:lnSpc>
                          <a:spcPts val="1880"/>
                        </a:lnSpc>
                        <a:spcBef>
                          <a:spcPts val="225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May</a:t>
                      </a:r>
                      <a:r>
                        <a:rPr dirty="0" sz="1600" spc="-25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22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857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9055">
                        <a:lnSpc>
                          <a:spcPts val="1880"/>
                        </a:lnSpc>
                        <a:spcBef>
                          <a:spcPts val="225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June</a:t>
                      </a:r>
                      <a:r>
                        <a:rPr dirty="0" sz="1600" spc="-30" b="1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22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857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729">
                <a:tc>
                  <a:txBody>
                    <a:bodyPr/>
                    <a:lstStyle/>
                    <a:p>
                      <a:pPr algn="r" marR="8763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42875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84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r" marR="1149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747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63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r" marR="1035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1663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36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r" marR="673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7815"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30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101Planners.com</dc:creator>
  <dcterms:created xsi:type="dcterms:W3CDTF">2021-08-01T12:06:44Z</dcterms:created>
  <dcterms:modified xsi:type="dcterms:W3CDTF">2021-08-01T12:06:44Z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2021-08-01T00:00:00Z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2021-08-01T00:00:00Z</vt:filetime>
  </property>
</Properties>
</file>