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864095"/>
            <a:ext cx="7772399" cy="319430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92608" y="268224"/>
            <a:ext cx="7193280" cy="6352540"/>
          </a:xfrm>
          <a:custGeom>
            <a:avLst/>
            <a:gdLst/>
            <a:ahLst/>
            <a:cxnLst/>
            <a:rect l="l" t="t" r="r" b="b"/>
            <a:pathLst>
              <a:path w="7193280" h="6352540">
                <a:moveTo>
                  <a:pt x="0" y="0"/>
                </a:moveTo>
                <a:lnTo>
                  <a:pt x="7193280" y="0"/>
                </a:lnTo>
                <a:lnTo>
                  <a:pt x="7193280" y="6352032"/>
                </a:lnTo>
                <a:lnTo>
                  <a:pt x="0" y="6352032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33529" y="1836673"/>
            <a:ext cx="430534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399" cy="10058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27305" rIns="0" bIns="0" rtlCol="0" vert="horz">
            <a:spAutoFit/>
          </a:bodyPr>
          <a:lstStyle/>
          <a:p>
            <a:pPr marL="539750" marR="5080" indent="-527685">
              <a:lnSpc>
                <a:spcPts val="5740"/>
              </a:lnSpc>
              <a:spcBef>
                <a:spcPts val="215"/>
              </a:spcBef>
            </a:pPr>
            <a:r>
              <a:rPr dirty="0" spc="-5"/>
              <a:t>Graph</a:t>
            </a:r>
            <a:r>
              <a:rPr dirty="0" spc="-75"/>
              <a:t> </a:t>
            </a:r>
            <a:r>
              <a:rPr dirty="0" spc="-5"/>
              <a:t>Paper </a:t>
            </a:r>
            <a:r>
              <a:rPr dirty="0" spc="-1315"/>
              <a:t> </a:t>
            </a:r>
            <a:r>
              <a:rPr dirty="0" spc="-5"/>
              <a:t>Notebook</a:t>
            </a:r>
          </a:p>
        </p:txBody>
      </p:sp>
      <p:sp>
        <p:nvSpPr>
          <p:cNvPr id="3" name="object 3"/>
          <p:cNvSpPr/>
          <p:nvPr/>
        </p:nvSpPr>
        <p:spPr>
          <a:xfrm>
            <a:off x="1962911" y="3486911"/>
            <a:ext cx="3584575" cy="73660"/>
          </a:xfrm>
          <a:custGeom>
            <a:avLst/>
            <a:gdLst/>
            <a:ahLst/>
            <a:cxnLst/>
            <a:rect l="l" t="t" r="r" b="b"/>
            <a:pathLst>
              <a:path w="3584575" h="73660">
                <a:moveTo>
                  <a:pt x="3584448" y="0"/>
                </a:moveTo>
                <a:lnTo>
                  <a:pt x="0" y="0"/>
                </a:lnTo>
                <a:lnTo>
                  <a:pt x="0" y="73151"/>
                </a:lnTo>
                <a:lnTo>
                  <a:pt x="3584448" y="73151"/>
                </a:lnTo>
                <a:lnTo>
                  <a:pt x="3584448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595104"/>
            <a:ext cx="7772400" cy="463550"/>
          </a:xfrm>
          <a:custGeom>
            <a:avLst/>
            <a:gdLst/>
            <a:ahLst/>
            <a:cxnLst/>
            <a:rect l="l" t="t" r="r" b="b"/>
            <a:pathLst>
              <a:path w="7772400" h="463550">
                <a:moveTo>
                  <a:pt x="7772400" y="0"/>
                </a:moveTo>
                <a:lnTo>
                  <a:pt x="0" y="0"/>
                </a:lnTo>
                <a:lnTo>
                  <a:pt x="0" y="463296"/>
                </a:lnTo>
                <a:lnTo>
                  <a:pt x="7772400" y="463296"/>
                </a:lnTo>
                <a:lnTo>
                  <a:pt x="77724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14703" y="3692905"/>
            <a:ext cx="7747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Bernard MT Condensed"/>
                <a:cs typeface="Bernard MT Condensed"/>
              </a:rPr>
              <a:t>½”</a:t>
            </a:r>
            <a:endParaRPr sz="480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3294" y="9685212"/>
            <a:ext cx="211201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101Planners.com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101Planners.com</dc:creator>
  <dc:title>Graph Paper</dc:title>
  <dcterms:created xsi:type="dcterms:W3CDTF">2021-06-25T08:10:13Z</dcterms:created>
  <dcterms:modified xsi:type="dcterms:W3CDTF">2021-06-25T08:10:13Z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2021-06-20T00:00:00Z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2021-06-25T00:00:00Z</vt:filetime>
  </property>
</Properties>
</file>