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</p:sldIdLst>
  <p:sldSz cx="6858000" cy="9144000" type="letter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DA0075C-BC96-4977-9CA2-FF2A8952DCBB}">
          <p14:sldIdLst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E7"/>
    <a:srgbClr val="F8A998"/>
    <a:srgbClr val="FBCFC9"/>
    <a:srgbClr val="F2F8EE"/>
    <a:srgbClr val="F7A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397283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569764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657709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156880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928996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37974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790297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501434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854307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922257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25844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D397-0730-4486-B832-75515BEB26F0}" type="datetimeFigureOut">
              <a:rPr lang="en-IL" smtClean="0"/>
              <a:t>02/22/2021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2E92-F9A6-41D5-BE3F-1ABE4151A3B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0493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792DFD15-D4D0-4726-BC1A-04461EE6D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52088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0514569-DF05-4173-9B56-FD1E4A3110E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9834"/>
          <a:stretch>
            <a:fillRect/>
          </a:stretch>
        </p:blipFill>
        <p:spPr>
          <a:xfrm rot="10800000">
            <a:off x="0" y="8200201"/>
            <a:ext cx="6857999" cy="943797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822" y="519138"/>
            <a:ext cx="4062714" cy="693549"/>
          </a:xfrm>
          <a:prstGeom prst="rect">
            <a:avLst/>
          </a:prstGeom>
        </p:spPr>
        <p:txBody>
          <a:bodyPr vert="horz" wrap="square" lIns="0" tIns="10186" rIns="0" bIns="0" rtlCol="0" anchor="ctr">
            <a:spAutoFit/>
          </a:bodyPr>
          <a:lstStyle/>
          <a:p>
            <a:pPr marL="10187" algn="ctr">
              <a:spcBef>
                <a:spcPts val="80"/>
              </a:spcBef>
              <a:tabLst>
                <a:tab pos="1303894" algn="l"/>
              </a:tabLst>
            </a:pPr>
            <a:r>
              <a:rPr lang="en-US" sz="4800" dirty="0">
                <a:latin typeface="Bodoni MT Poster Compressed" panose="02070706080601050204" pitchFamily="18" charset="0"/>
              </a:rPr>
              <a:t>Parent Contact Info</a:t>
            </a:r>
            <a:endParaRPr sz="4800" dirty="0">
              <a:latin typeface="Bodoni MT Poster Compressed" panose="02070706080601050204" pitchFamily="18" charset="0"/>
            </a:endParaRPr>
          </a:p>
        </p:txBody>
      </p:sp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AAFA6344-586F-484F-A496-90B0FEAC7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89472"/>
              </p:ext>
            </p:extLst>
          </p:nvPr>
        </p:nvGraphicFramePr>
        <p:xfrm>
          <a:off x="833375" y="1516075"/>
          <a:ext cx="5623336" cy="6536198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1735222">
                  <a:extLst>
                    <a:ext uri="{9D8B030D-6E8A-4147-A177-3AD203B41FA5}">
                      <a16:colId xmlns:a16="http://schemas.microsoft.com/office/drawing/2014/main" val="410354085"/>
                    </a:ext>
                  </a:extLst>
                </a:gridCol>
                <a:gridCol w="1735222">
                  <a:extLst>
                    <a:ext uri="{9D8B030D-6E8A-4147-A177-3AD203B41FA5}">
                      <a16:colId xmlns:a16="http://schemas.microsoft.com/office/drawing/2014/main" val="1048461982"/>
                    </a:ext>
                  </a:extLst>
                </a:gridCol>
                <a:gridCol w="1162488">
                  <a:extLst>
                    <a:ext uri="{9D8B030D-6E8A-4147-A177-3AD203B41FA5}">
                      <a16:colId xmlns:a16="http://schemas.microsoft.com/office/drawing/2014/main" val="1823815554"/>
                    </a:ext>
                  </a:extLst>
                </a:gridCol>
                <a:gridCol w="990404">
                  <a:extLst>
                    <a:ext uri="{9D8B030D-6E8A-4147-A177-3AD203B41FA5}">
                      <a16:colId xmlns:a16="http://schemas.microsoft.com/office/drawing/2014/main" val="2926362764"/>
                    </a:ext>
                  </a:extLst>
                </a:gridCol>
              </a:tblGrid>
              <a:tr h="328703">
                <a:tc>
                  <a:txBody>
                    <a:bodyPr/>
                    <a:lstStyle/>
                    <a:p>
                      <a:pPr algn="ctr" rtl="1"/>
                      <a:r>
                        <a:rPr lang="en-US" sz="1100"/>
                        <a:t>Dad’s Name and Number</a:t>
                      </a:r>
                      <a:endParaRPr lang="he-IL" sz="1100"/>
                    </a:p>
                  </a:txBody>
                  <a:tcPr marL="73342" marR="73342" marT="36671" marB="36671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/>
                        <a:t>Mom’s Name and Number</a:t>
                      </a:r>
                      <a:endParaRPr lang="he-IL" sz="1100"/>
                    </a:p>
                  </a:txBody>
                  <a:tcPr marL="73342" marR="73342" marT="36671" marB="36671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/>
                        <a:t>Student’s Phone Number</a:t>
                      </a:r>
                      <a:endParaRPr lang="he-IL" sz="1100"/>
                    </a:p>
                  </a:txBody>
                  <a:tcPr marL="73342" marR="73342" marT="36671" marB="36671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/>
                        <a:t>Student</a:t>
                      </a:r>
                      <a:endParaRPr lang="he-IL" sz="1100"/>
                    </a:p>
                  </a:txBody>
                  <a:tcPr marL="73342" marR="73342" marT="36671" marB="36671" anchor="ctr"/>
                </a:tc>
                <a:extLst>
                  <a:ext uri="{0D108BD9-81ED-4DB2-BD59-A6C34878D82A}">
                    <a16:rowId xmlns:a16="http://schemas.microsoft.com/office/drawing/2014/main" val="1455050883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951358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2456971774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6271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3735420944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14061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4160130277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203847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2877814882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800820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3660060698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13709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3330668765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28127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3530836897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95788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3376882261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355227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/>
                </a:tc>
                <a:extLst>
                  <a:ext uri="{0D108BD9-81ED-4DB2-BD59-A6C34878D82A}">
                    <a16:rowId xmlns:a16="http://schemas.microsoft.com/office/drawing/2014/main" val="1209208279"/>
                  </a:ext>
                </a:extLst>
              </a:tr>
              <a:tr h="322504"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 marL="73342" marR="73342" marT="36671" marB="36671">
                    <a:solidFill>
                      <a:srgbClr val="F7A59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3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35672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Letter Paper (8.5x11 in)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Bodoni MT Poster Compressed</vt:lpstr>
      <vt:lpstr>Calibri</vt:lpstr>
      <vt:lpstr>Calibri Light</vt:lpstr>
      <vt:lpstr>Office Theme</vt:lpstr>
      <vt:lpstr>Parent Contact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101Planners.com</dc:creator>
  <cp:lastModifiedBy>Nicole Bar-Dayan</cp:lastModifiedBy>
  <cp:revision>5</cp:revision>
  <dcterms:created xsi:type="dcterms:W3CDTF">2021-02-06T04:29:52Z</dcterms:created>
  <dcterms:modified xsi:type="dcterms:W3CDTF">2021-02-22T04:53:20Z</dcterms:modified>
</cp:coreProperties>
</file>