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632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4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262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86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096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99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922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734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354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27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556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808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45F0E-ADD5-4E26-A287-09A8C32BE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90500"/>
            <a:ext cx="7886700" cy="1112975"/>
          </a:xfrm>
          <a:prstGeom prst="rect">
            <a:avLst/>
          </a:prstGeom>
        </p:spPr>
      </p:pic>
      <p:graphicFrame>
        <p:nvGraphicFramePr>
          <p:cNvPr id="118" name="Table 41">
            <a:extLst>
              <a:ext uri="{FF2B5EF4-FFF2-40B4-BE49-F238E27FC236}">
                <a16:creationId xmlns:a16="http://schemas.microsoft.com/office/drawing/2014/main" id="{1EAD1983-AEEF-4BEA-8F28-406B5287F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0741"/>
              </p:ext>
            </p:extLst>
          </p:nvPr>
        </p:nvGraphicFramePr>
        <p:xfrm>
          <a:off x="6838950" y="1522095"/>
          <a:ext cx="1955800" cy="1950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</a:tbl>
          </a:graphicData>
        </a:graphic>
      </p:graphicFrame>
      <p:graphicFrame>
        <p:nvGraphicFramePr>
          <p:cNvPr id="140" name="Table 41">
            <a:extLst>
              <a:ext uri="{FF2B5EF4-FFF2-40B4-BE49-F238E27FC236}">
                <a16:creationId xmlns:a16="http://schemas.microsoft.com/office/drawing/2014/main" id="{04349B0F-BE3C-4E50-ACA1-DB073D6406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991130"/>
              </p:ext>
            </p:extLst>
          </p:nvPr>
        </p:nvGraphicFramePr>
        <p:xfrm>
          <a:off x="2368550" y="1531620"/>
          <a:ext cx="1955800" cy="1950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</a:tbl>
          </a:graphicData>
        </a:graphic>
      </p:graphicFrame>
      <p:graphicFrame>
        <p:nvGraphicFramePr>
          <p:cNvPr id="141" name="Table 41">
            <a:extLst>
              <a:ext uri="{FF2B5EF4-FFF2-40B4-BE49-F238E27FC236}">
                <a16:creationId xmlns:a16="http://schemas.microsoft.com/office/drawing/2014/main" id="{BE55F0A8-D3F2-4008-86AB-E2009E5F8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10518"/>
              </p:ext>
            </p:extLst>
          </p:nvPr>
        </p:nvGraphicFramePr>
        <p:xfrm>
          <a:off x="6851650" y="4354195"/>
          <a:ext cx="1955800" cy="1950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</a:tbl>
          </a:graphicData>
        </a:graphic>
      </p:graphicFrame>
      <p:graphicFrame>
        <p:nvGraphicFramePr>
          <p:cNvPr id="142" name="Table 41">
            <a:extLst>
              <a:ext uri="{FF2B5EF4-FFF2-40B4-BE49-F238E27FC236}">
                <a16:creationId xmlns:a16="http://schemas.microsoft.com/office/drawing/2014/main" id="{A3C0180D-F1C8-4F65-AF2A-DC1951C5F5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41915"/>
              </p:ext>
            </p:extLst>
          </p:nvPr>
        </p:nvGraphicFramePr>
        <p:xfrm>
          <a:off x="2381250" y="4363720"/>
          <a:ext cx="1955800" cy="19507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7200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8379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5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64327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6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82737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7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81621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8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6786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44F3155-E04C-48D3-BB30-5CC2C179E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85" y="1881063"/>
            <a:ext cx="1986215" cy="9800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69D0DAC-1B3C-4774-96AE-AE9539950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85" y="4833813"/>
            <a:ext cx="1986215" cy="9800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8B1C62B-60BA-46F3-8689-09699C774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710" y="1881063"/>
            <a:ext cx="1986215" cy="98000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C1A1B9C-C9D0-41A7-9B15-8E7B2B677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710" y="4833813"/>
            <a:ext cx="1986215" cy="980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32</Words>
  <Application>Microsoft Office PowerPoint</Application>
  <PresentationFormat>Letter Paper (8.5x11 in)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101Planners.com</dc:creator>
  <cp:lastModifiedBy>Nicole</cp:lastModifiedBy>
  <cp:revision>10</cp:revision>
  <dcterms:created xsi:type="dcterms:W3CDTF">2021-01-16T12:41:23Z</dcterms:created>
  <dcterms:modified xsi:type="dcterms:W3CDTF">2021-01-16T14:59:51Z</dcterms:modified>
</cp:coreProperties>
</file>