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76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4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62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6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9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2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4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7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5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0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45F0E-ADD5-4E26-A287-09A8C32BE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  <p:graphicFrame>
        <p:nvGraphicFramePr>
          <p:cNvPr id="140" name="Table 41">
            <a:extLst>
              <a:ext uri="{FF2B5EF4-FFF2-40B4-BE49-F238E27FC236}">
                <a16:creationId xmlns:a16="http://schemas.microsoft.com/office/drawing/2014/main" id="{04349B0F-BE3C-4E50-ACA1-DB073D640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72712"/>
              </p:ext>
            </p:extLst>
          </p:nvPr>
        </p:nvGraphicFramePr>
        <p:xfrm>
          <a:off x="2400300" y="14554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65" name="Group 64">
            <a:extLst>
              <a:ext uri="{FF2B5EF4-FFF2-40B4-BE49-F238E27FC236}">
                <a16:creationId xmlns:a16="http://schemas.microsoft.com/office/drawing/2014/main" id="{1F7874ED-EC8B-4932-8B4F-E05B6673692C}"/>
              </a:ext>
            </a:extLst>
          </p:cNvPr>
          <p:cNvGrpSpPr/>
          <p:nvPr/>
        </p:nvGrpSpPr>
        <p:grpSpPr>
          <a:xfrm>
            <a:off x="671335" y="1393645"/>
            <a:ext cx="1522943" cy="1540055"/>
            <a:chOff x="391935" y="1698445"/>
            <a:chExt cx="1522943" cy="1540055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4A3D658D-8464-4D27-A845-D3002EE45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7D32B43-2BE4-430D-A21B-9AE649D4F2ED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46" name="Table 41">
            <a:extLst>
              <a:ext uri="{FF2B5EF4-FFF2-40B4-BE49-F238E27FC236}">
                <a16:creationId xmlns:a16="http://schemas.microsoft.com/office/drawing/2014/main" id="{83DB7996-5D26-4285-84FE-73A680EDA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0380"/>
              </p:ext>
            </p:extLst>
          </p:nvPr>
        </p:nvGraphicFramePr>
        <p:xfrm>
          <a:off x="6362700" y="15316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2BDEA68-D779-4155-8F93-C93DE0A8DB5F}"/>
              </a:ext>
            </a:extLst>
          </p:cNvPr>
          <p:cNvGrpSpPr/>
          <p:nvPr/>
        </p:nvGrpSpPr>
        <p:grpSpPr>
          <a:xfrm>
            <a:off x="4633735" y="1469845"/>
            <a:ext cx="1522943" cy="1540055"/>
            <a:chOff x="391935" y="1698445"/>
            <a:chExt cx="1522943" cy="1540055"/>
          </a:xfrm>
        </p:grpSpPr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8FCC5779-1D7F-4055-BFF1-FF5E5DBA7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8752BE3B-F66E-439D-AFCD-D53F9C472EE8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50" name="Table 41">
            <a:extLst>
              <a:ext uri="{FF2B5EF4-FFF2-40B4-BE49-F238E27FC236}">
                <a16:creationId xmlns:a16="http://schemas.microsoft.com/office/drawing/2014/main" id="{326C01EC-B62A-430B-BDE9-A4F59C069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93618"/>
              </p:ext>
            </p:extLst>
          </p:nvPr>
        </p:nvGraphicFramePr>
        <p:xfrm>
          <a:off x="2413000" y="32588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FAA0DEF-CE98-4890-AE65-E2B5D246896C}"/>
              </a:ext>
            </a:extLst>
          </p:cNvPr>
          <p:cNvGrpSpPr/>
          <p:nvPr/>
        </p:nvGrpSpPr>
        <p:grpSpPr>
          <a:xfrm>
            <a:off x="684035" y="3197045"/>
            <a:ext cx="1522943" cy="1540055"/>
            <a:chOff x="391935" y="1698445"/>
            <a:chExt cx="1522943" cy="1540055"/>
          </a:xfrm>
        </p:grpSpPr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6CBABAEB-9851-4C1E-A523-496819E21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B41F359E-5AB9-40A8-B2AE-45F57B94A844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54" name="Table 41">
            <a:extLst>
              <a:ext uri="{FF2B5EF4-FFF2-40B4-BE49-F238E27FC236}">
                <a16:creationId xmlns:a16="http://schemas.microsoft.com/office/drawing/2014/main" id="{331C1034-2EC7-48DA-B453-702265BAF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87244"/>
              </p:ext>
            </p:extLst>
          </p:nvPr>
        </p:nvGraphicFramePr>
        <p:xfrm>
          <a:off x="6375400" y="33350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BB770B1-916D-43B1-B41A-4DC654A736BF}"/>
              </a:ext>
            </a:extLst>
          </p:cNvPr>
          <p:cNvGrpSpPr/>
          <p:nvPr/>
        </p:nvGrpSpPr>
        <p:grpSpPr>
          <a:xfrm>
            <a:off x="4646435" y="3273245"/>
            <a:ext cx="1522943" cy="1540055"/>
            <a:chOff x="391935" y="1698445"/>
            <a:chExt cx="1522943" cy="1540055"/>
          </a:xfrm>
        </p:grpSpPr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8F4413CE-19E1-42EB-8E6A-19900B7B9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5B909472-2721-4678-9DA0-7A6EFEE50704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58" name="Table 41">
            <a:extLst>
              <a:ext uri="{FF2B5EF4-FFF2-40B4-BE49-F238E27FC236}">
                <a16:creationId xmlns:a16="http://schemas.microsoft.com/office/drawing/2014/main" id="{CC46587C-19CA-4340-A8B9-BBA0709C2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05917"/>
              </p:ext>
            </p:extLst>
          </p:nvPr>
        </p:nvGraphicFramePr>
        <p:xfrm>
          <a:off x="2425700" y="50622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9BAF4ED-BC0F-4DB5-948B-50256DB8C145}"/>
              </a:ext>
            </a:extLst>
          </p:cNvPr>
          <p:cNvGrpSpPr/>
          <p:nvPr/>
        </p:nvGrpSpPr>
        <p:grpSpPr>
          <a:xfrm>
            <a:off x="696735" y="5000445"/>
            <a:ext cx="1522943" cy="1540055"/>
            <a:chOff x="391935" y="1698445"/>
            <a:chExt cx="1522943" cy="1540055"/>
          </a:xfrm>
        </p:grpSpPr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BA6AEBCD-7434-4F9D-BB29-D3C3321EE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08E4461-60FF-45D9-8A51-488FEA02D766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aphicFrame>
        <p:nvGraphicFramePr>
          <p:cNvPr id="162" name="Table 41">
            <a:extLst>
              <a:ext uri="{FF2B5EF4-FFF2-40B4-BE49-F238E27FC236}">
                <a16:creationId xmlns:a16="http://schemas.microsoft.com/office/drawing/2014/main" id="{FEB6E97D-6CAC-433C-ADDC-2762F465E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44378"/>
              </p:ext>
            </p:extLst>
          </p:nvPr>
        </p:nvGraphicFramePr>
        <p:xfrm>
          <a:off x="6388100" y="5138420"/>
          <a:ext cx="1955800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</a:tbl>
          </a:graphicData>
        </a:graphic>
      </p:graphicFrame>
      <p:grpSp>
        <p:nvGrpSpPr>
          <p:cNvPr id="163" name="Group 162">
            <a:extLst>
              <a:ext uri="{FF2B5EF4-FFF2-40B4-BE49-F238E27FC236}">
                <a16:creationId xmlns:a16="http://schemas.microsoft.com/office/drawing/2014/main" id="{AE291A76-8EEA-4DAA-B9A7-D22500C3BD93}"/>
              </a:ext>
            </a:extLst>
          </p:cNvPr>
          <p:cNvGrpSpPr/>
          <p:nvPr/>
        </p:nvGrpSpPr>
        <p:grpSpPr>
          <a:xfrm>
            <a:off x="4659135" y="5076645"/>
            <a:ext cx="1522943" cy="1540055"/>
            <a:chOff x="391935" y="1698445"/>
            <a:chExt cx="1522943" cy="1540055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9A35D46D-10B2-4108-B3D6-A7055570C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35" y="1698445"/>
              <a:ext cx="1522943" cy="1540055"/>
            </a:xfrm>
            <a:prstGeom prst="rect">
              <a:avLst/>
            </a:prstGeom>
          </p:spPr>
        </p:pic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5AF17B5-3F27-4632-A396-0C0E3F747C84}"/>
                </a:ext>
              </a:extLst>
            </p:cNvPr>
            <p:cNvSpPr/>
            <p:nvPr/>
          </p:nvSpPr>
          <p:spPr>
            <a:xfrm>
              <a:off x="876300" y="2171700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42735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36</Words>
  <Application>Microsoft Office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</cp:lastModifiedBy>
  <cp:revision>10</cp:revision>
  <dcterms:created xsi:type="dcterms:W3CDTF">2021-01-16T12:41:23Z</dcterms:created>
  <dcterms:modified xsi:type="dcterms:W3CDTF">2021-01-16T13:16:44Z</dcterms:modified>
</cp:coreProperties>
</file>