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632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44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262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86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096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999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922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734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354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27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556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328A-C504-4C96-B017-43E221BE204F}" type="datetimeFigureOut">
              <a:rPr lang="he-IL" smtClean="0"/>
              <a:t>ג'/שבט/תשפ"א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0B45-F039-4BCF-91E0-4AFD87BD23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808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145F0E-ADD5-4E26-A287-09A8C32BE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371475"/>
            <a:ext cx="7886700" cy="1112975"/>
          </a:xfrm>
          <a:prstGeom prst="rect">
            <a:avLst/>
          </a:prstGeom>
        </p:spPr>
      </p:pic>
      <p:graphicFrame>
        <p:nvGraphicFramePr>
          <p:cNvPr id="140" name="Table 41">
            <a:extLst>
              <a:ext uri="{FF2B5EF4-FFF2-40B4-BE49-F238E27FC236}">
                <a16:creationId xmlns:a16="http://schemas.microsoft.com/office/drawing/2014/main" id="{04349B0F-BE3C-4E50-ACA1-DB073D6406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223756"/>
              </p:ext>
            </p:extLst>
          </p:nvPr>
        </p:nvGraphicFramePr>
        <p:xfrm>
          <a:off x="1498600" y="1826895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2229AE2-C833-4145-B3C3-DD4BDDA9D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20" y="1838202"/>
            <a:ext cx="881180" cy="925986"/>
          </a:xfrm>
          <a:prstGeom prst="rect">
            <a:avLst/>
          </a:prstGeom>
        </p:spPr>
      </p:pic>
      <p:graphicFrame>
        <p:nvGraphicFramePr>
          <p:cNvPr id="38" name="Table 41">
            <a:extLst>
              <a:ext uri="{FF2B5EF4-FFF2-40B4-BE49-F238E27FC236}">
                <a16:creationId xmlns:a16="http://schemas.microsoft.com/office/drawing/2014/main" id="{A7862156-30D3-4706-92B5-D3B7EDB423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127101"/>
              </p:ext>
            </p:extLst>
          </p:nvPr>
        </p:nvGraphicFramePr>
        <p:xfrm>
          <a:off x="4365625" y="1817370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39" name="Picture 38">
            <a:extLst>
              <a:ext uri="{FF2B5EF4-FFF2-40B4-BE49-F238E27FC236}">
                <a16:creationId xmlns:a16="http://schemas.microsoft.com/office/drawing/2014/main" id="{E34B2386-5095-4656-931F-74834BB378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245" y="1828677"/>
            <a:ext cx="881180" cy="925986"/>
          </a:xfrm>
          <a:prstGeom prst="rect">
            <a:avLst/>
          </a:prstGeom>
        </p:spPr>
      </p:pic>
      <p:graphicFrame>
        <p:nvGraphicFramePr>
          <p:cNvPr id="40" name="Table 41">
            <a:extLst>
              <a:ext uri="{FF2B5EF4-FFF2-40B4-BE49-F238E27FC236}">
                <a16:creationId xmlns:a16="http://schemas.microsoft.com/office/drawing/2014/main" id="{B59DEAEC-A794-4350-9512-B96585E01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997596"/>
              </p:ext>
            </p:extLst>
          </p:nvPr>
        </p:nvGraphicFramePr>
        <p:xfrm>
          <a:off x="7232650" y="1807845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41" name="Picture 40">
            <a:extLst>
              <a:ext uri="{FF2B5EF4-FFF2-40B4-BE49-F238E27FC236}">
                <a16:creationId xmlns:a16="http://schemas.microsoft.com/office/drawing/2014/main" id="{27D98CD0-D00F-43A9-BCB1-152913A5AC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270" y="1819152"/>
            <a:ext cx="881180" cy="925986"/>
          </a:xfrm>
          <a:prstGeom prst="rect">
            <a:avLst/>
          </a:prstGeom>
        </p:spPr>
      </p:pic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21596225-29EE-40A4-8566-70815ECD2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623625"/>
              </p:ext>
            </p:extLst>
          </p:nvPr>
        </p:nvGraphicFramePr>
        <p:xfrm>
          <a:off x="1498600" y="3036570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43" name="Picture 42">
            <a:extLst>
              <a:ext uri="{FF2B5EF4-FFF2-40B4-BE49-F238E27FC236}">
                <a16:creationId xmlns:a16="http://schemas.microsoft.com/office/drawing/2014/main" id="{57E7983C-F58A-433D-A4E8-81179B0A7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20" y="3047877"/>
            <a:ext cx="881180" cy="925986"/>
          </a:xfrm>
          <a:prstGeom prst="rect">
            <a:avLst/>
          </a:prstGeom>
        </p:spPr>
      </p:pic>
      <p:graphicFrame>
        <p:nvGraphicFramePr>
          <p:cNvPr id="44" name="Table 41">
            <a:extLst>
              <a:ext uri="{FF2B5EF4-FFF2-40B4-BE49-F238E27FC236}">
                <a16:creationId xmlns:a16="http://schemas.microsoft.com/office/drawing/2014/main" id="{1527AC1B-DE98-4D42-84D8-49887851D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131962"/>
              </p:ext>
            </p:extLst>
          </p:nvPr>
        </p:nvGraphicFramePr>
        <p:xfrm>
          <a:off x="4365625" y="3027045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45" name="Picture 44">
            <a:extLst>
              <a:ext uri="{FF2B5EF4-FFF2-40B4-BE49-F238E27FC236}">
                <a16:creationId xmlns:a16="http://schemas.microsoft.com/office/drawing/2014/main" id="{3657482A-0D09-42EC-B0D4-D97C873B0F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245" y="3038352"/>
            <a:ext cx="881180" cy="925986"/>
          </a:xfrm>
          <a:prstGeom prst="rect">
            <a:avLst/>
          </a:prstGeom>
        </p:spPr>
      </p:pic>
      <p:graphicFrame>
        <p:nvGraphicFramePr>
          <p:cNvPr id="46" name="Table 41">
            <a:extLst>
              <a:ext uri="{FF2B5EF4-FFF2-40B4-BE49-F238E27FC236}">
                <a16:creationId xmlns:a16="http://schemas.microsoft.com/office/drawing/2014/main" id="{663B61EC-FF2D-40F4-8969-AC2061BF4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609417"/>
              </p:ext>
            </p:extLst>
          </p:nvPr>
        </p:nvGraphicFramePr>
        <p:xfrm>
          <a:off x="7232650" y="3017520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47" name="Picture 46">
            <a:extLst>
              <a:ext uri="{FF2B5EF4-FFF2-40B4-BE49-F238E27FC236}">
                <a16:creationId xmlns:a16="http://schemas.microsoft.com/office/drawing/2014/main" id="{D9A0A33E-6EA6-4BFA-8EF8-C17775738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270" y="3028827"/>
            <a:ext cx="881180" cy="925986"/>
          </a:xfrm>
          <a:prstGeom prst="rect">
            <a:avLst/>
          </a:prstGeom>
        </p:spPr>
      </p:pic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958A2203-4376-4896-9DAB-2BCCCBB3DF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130248"/>
              </p:ext>
            </p:extLst>
          </p:nvPr>
        </p:nvGraphicFramePr>
        <p:xfrm>
          <a:off x="1498600" y="4246245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49" name="Picture 48">
            <a:extLst>
              <a:ext uri="{FF2B5EF4-FFF2-40B4-BE49-F238E27FC236}">
                <a16:creationId xmlns:a16="http://schemas.microsoft.com/office/drawing/2014/main" id="{DF63C9C9-BE4B-4BAD-B11C-EF438C916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20" y="4257552"/>
            <a:ext cx="881180" cy="925986"/>
          </a:xfrm>
          <a:prstGeom prst="rect">
            <a:avLst/>
          </a:prstGeom>
        </p:spPr>
      </p:pic>
      <p:graphicFrame>
        <p:nvGraphicFramePr>
          <p:cNvPr id="50" name="Table 41">
            <a:extLst>
              <a:ext uri="{FF2B5EF4-FFF2-40B4-BE49-F238E27FC236}">
                <a16:creationId xmlns:a16="http://schemas.microsoft.com/office/drawing/2014/main" id="{DA49A168-D24E-40F9-BBFD-7FDB559DF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604008"/>
              </p:ext>
            </p:extLst>
          </p:nvPr>
        </p:nvGraphicFramePr>
        <p:xfrm>
          <a:off x="4365625" y="4236720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51" name="Picture 50">
            <a:extLst>
              <a:ext uri="{FF2B5EF4-FFF2-40B4-BE49-F238E27FC236}">
                <a16:creationId xmlns:a16="http://schemas.microsoft.com/office/drawing/2014/main" id="{7BBD21CD-FEDD-4F21-91EF-106A59B8EA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245" y="4248027"/>
            <a:ext cx="881180" cy="925986"/>
          </a:xfrm>
          <a:prstGeom prst="rect">
            <a:avLst/>
          </a:prstGeom>
        </p:spPr>
      </p:pic>
      <p:graphicFrame>
        <p:nvGraphicFramePr>
          <p:cNvPr id="52" name="Table 41">
            <a:extLst>
              <a:ext uri="{FF2B5EF4-FFF2-40B4-BE49-F238E27FC236}">
                <a16:creationId xmlns:a16="http://schemas.microsoft.com/office/drawing/2014/main" id="{C385D00E-3063-41E6-AEDE-CE8C356CD9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940892"/>
              </p:ext>
            </p:extLst>
          </p:nvPr>
        </p:nvGraphicFramePr>
        <p:xfrm>
          <a:off x="7232650" y="4227195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53" name="Picture 52">
            <a:extLst>
              <a:ext uri="{FF2B5EF4-FFF2-40B4-BE49-F238E27FC236}">
                <a16:creationId xmlns:a16="http://schemas.microsoft.com/office/drawing/2014/main" id="{A9CEB683-86B7-4492-9871-6042B84725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270" y="4238502"/>
            <a:ext cx="881180" cy="925986"/>
          </a:xfrm>
          <a:prstGeom prst="rect">
            <a:avLst/>
          </a:prstGeom>
        </p:spPr>
      </p:pic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CECA7585-EB60-4FD0-9091-A10AAA2BE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738264"/>
              </p:ext>
            </p:extLst>
          </p:nvPr>
        </p:nvGraphicFramePr>
        <p:xfrm>
          <a:off x="1498600" y="5455920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55" name="Picture 54">
            <a:extLst>
              <a:ext uri="{FF2B5EF4-FFF2-40B4-BE49-F238E27FC236}">
                <a16:creationId xmlns:a16="http://schemas.microsoft.com/office/drawing/2014/main" id="{EE87F80D-2469-48C4-AC70-2F710E9A8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20" y="5467227"/>
            <a:ext cx="881180" cy="925986"/>
          </a:xfrm>
          <a:prstGeom prst="rect">
            <a:avLst/>
          </a:prstGeom>
        </p:spPr>
      </p:pic>
      <p:graphicFrame>
        <p:nvGraphicFramePr>
          <p:cNvPr id="56" name="Table 41">
            <a:extLst>
              <a:ext uri="{FF2B5EF4-FFF2-40B4-BE49-F238E27FC236}">
                <a16:creationId xmlns:a16="http://schemas.microsoft.com/office/drawing/2014/main" id="{EB2C4E8A-A4E7-4AFE-B335-71F6EAB56F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01613"/>
              </p:ext>
            </p:extLst>
          </p:nvPr>
        </p:nvGraphicFramePr>
        <p:xfrm>
          <a:off x="4365625" y="5446395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57" name="Picture 56">
            <a:extLst>
              <a:ext uri="{FF2B5EF4-FFF2-40B4-BE49-F238E27FC236}">
                <a16:creationId xmlns:a16="http://schemas.microsoft.com/office/drawing/2014/main" id="{DFE91089-A67A-4801-A928-F6C5B82ABD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245" y="5457702"/>
            <a:ext cx="881180" cy="925986"/>
          </a:xfrm>
          <a:prstGeom prst="rect">
            <a:avLst/>
          </a:prstGeom>
        </p:spPr>
      </p:pic>
      <p:graphicFrame>
        <p:nvGraphicFramePr>
          <p:cNvPr id="58" name="Table 41">
            <a:extLst>
              <a:ext uri="{FF2B5EF4-FFF2-40B4-BE49-F238E27FC236}">
                <a16:creationId xmlns:a16="http://schemas.microsoft.com/office/drawing/2014/main" id="{667DCE82-3A56-49E3-8983-DBA7C247B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758618"/>
              </p:ext>
            </p:extLst>
          </p:nvPr>
        </p:nvGraphicFramePr>
        <p:xfrm>
          <a:off x="7232650" y="5436870"/>
          <a:ext cx="1581150" cy="97536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270873">
                  <a:extLst>
                    <a:ext uri="{9D8B030D-6E8A-4147-A177-3AD203B41FA5}">
                      <a16:colId xmlns:a16="http://schemas.microsoft.com/office/drawing/2014/main" val="3415940547"/>
                    </a:ext>
                  </a:extLst>
                </a:gridCol>
                <a:gridCol w="310277">
                  <a:extLst>
                    <a:ext uri="{9D8B030D-6E8A-4147-A177-3AD203B41FA5}">
                      <a16:colId xmlns:a16="http://schemas.microsoft.com/office/drawing/2014/main" val="356848312"/>
                    </a:ext>
                  </a:extLst>
                </a:gridCol>
              </a:tblGrid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1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8128752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2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1794465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3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33244"/>
                  </a:ext>
                </a:extLst>
              </a:tr>
              <a:tr h="170688">
                <a:tc>
                  <a:txBody>
                    <a:bodyPr/>
                    <a:lstStyle/>
                    <a:p>
                      <a:pPr rtl="1"/>
                      <a:endParaRPr lang="he-IL" sz="1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000" dirty="0">
                          <a:cs typeface="+mj-cs"/>
                        </a:rPr>
                        <a:t>4</a:t>
                      </a:r>
                      <a:endParaRPr lang="he-IL" sz="1000" dirty="0">
                        <a:cs typeface="+mj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6889246"/>
                  </a:ext>
                </a:extLst>
              </a:tr>
            </a:tbl>
          </a:graphicData>
        </a:graphic>
      </p:graphicFrame>
      <p:pic>
        <p:nvPicPr>
          <p:cNvPr id="59" name="Picture 58">
            <a:extLst>
              <a:ext uri="{FF2B5EF4-FFF2-40B4-BE49-F238E27FC236}">
                <a16:creationId xmlns:a16="http://schemas.microsoft.com/office/drawing/2014/main" id="{76BFA599-B4AC-4A8F-88A4-F765C0DAB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8270" y="5448177"/>
            <a:ext cx="881180" cy="92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58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48</Words>
  <Application>Microsoft Office PowerPoint</Application>
  <PresentationFormat>Letter Paper (8.5x11 in)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101Planners.com</dc:creator>
  <cp:lastModifiedBy>Nicole</cp:lastModifiedBy>
  <cp:revision>14</cp:revision>
  <dcterms:created xsi:type="dcterms:W3CDTF">2021-01-16T12:41:23Z</dcterms:created>
  <dcterms:modified xsi:type="dcterms:W3CDTF">2021-01-16T15:06:15Z</dcterms:modified>
</cp:coreProperties>
</file>