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793534" y="478172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>
            <a:off x="546684" y="131008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98C9B1-A242-433C-9668-F208C22ACBCE}"/>
              </a:ext>
            </a:extLst>
          </p:cNvPr>
          <p:cNvSpPr/>
          <p:nvPr/>
        </p:nvSpPr>
        <p:spPr>
          <a:xfrm>
            <a:off x="6885337" y="131008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BE4B67-6F01-4957-B1AA-E2A1670AE250}"/>
              </a:ext>
            </a:extLst>
          </p:cNvPr>
          <p:cNvSpPr/>
          <p:nvPr/>
        </p:nvSpPr>
        <p:spPr>
          <a:xfrm>
            <a:off x="550178" y="244399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D6FF9C-2E48-423A-84C1-12CA136C2BBF}"/>
              </a:ext>
            </a:extLst>
          </p:cNvPr>
          <p:cNvSpPr/>
          <p:nvPr/>
        </p:nvSpPr>
        <p:spPr>
          <a:xfrm>
            <a:off x="6888831" y="244399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4D9563-6098-46DD-B5BF-EBACD98F9F12}"/>
              </a:ext>
            </a:extLst>
          </p:cNvPr>
          <p:cNvSpPr/>
          <p:nvPr/>
        </p:nvSpPr>
        <p:spPr>
          <a:xfrm>
            <a:off x="553672" y="3577905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DD63FE-4449-43F2-BD0F-0F608C6AD7CF}"/>
              </a:ext>
            </a:extLst>
          </p:cNvPr>
          <p:cNvSpPr/>
          <p:nvPr/>
        </p:nvSpPr>
        <p:spPr>
          <a:xfrm>
            <a:off x="6892325" y="3577905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95E158-9D7E-4A4E-AB33-B1ADE529457A}"/>
              </a:ext>
            </a:extLst>
          </p:cNvPr>
          <p:cNvSpPr/>
          <p:nvPr/>
        </p:nvSpPr>
        <p:spPr>
          <a:xfrm>
            <a:off x="557166" y="471181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E95F28-C6D4-430C-A875-FC7212973FA3}"/>
              </a:ext>
            </a:extLst>
          </p:cNvPr>
          <p:cNvSpPr/>
          <p:nvPr/>
        </p:nvSpPr>
        <p:spPr>
          <a:xfrm>
            <a:off x="6895819" y="471181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0366C4-64D7-4747-902B-323594EA1037}"/>
              </a:ext>
            </a:extLst>
          </p:cNvPr>
          <p:cNvSpPr/>
          <p:nvPr/>
        </p:nvSpPr>
        <p:spPr>
          <a:xfrm>
            <a:off x="560660" y="584572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6122EC-A71D-4A86-8A6B-8AD4D3DB1659}"/>
              </a:ext>
            </a:extLst>
          </p:cNvPr>
          <p:cNvSpPr/>
          <p:nvPr/>
        </p:nvSpPr>
        <p:spPr>
          <a:xfrm>
            <a:off x="2673544" y="584572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1C849D-F5C1-40BA-94C1-403B5EC3C8CC}"/>
              </a:ext>
            </a:extLst>
          </p:cNvPr>
          <p:cNvSpPr/>
          <p:nvPr/>
        </p:nvSpPr>
        <p:spPr>
          <a:xfrm>
            <a:off x="4786429" y="584572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D1FFE17-B991-4410-8F90-BEE2D415A110}"/>
              </a:ext>
            </a:extLst>
          </p:cNvPr>
          <p:cNvSpPr/>
          <p:nvPr/>
        </p:nvSpPr>
        <p:spPr>
          <a:xfrm>
            <a:off x="6899313" y="584572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5DC294-201D-45AC-B422-FDF95BE796EC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Bar-Dayan</cp:lastModifiedBy>
  <cp:revision>37</cp:revision>
  <dcterms:created xsi:type="dcterms:W3CDTF">2021-01-18T15:59:43Z</dcterms:created>
  <dcterms:modified xsi:type="dcterms:W3CDTF">2021-01-18T19:38:47Z</dcterms:modified>
</cp:coreProperties>
</file>