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18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56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95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899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695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910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460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566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712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831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449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97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B154BB-1E0E-4971-A488-CBF1A70C1993}"/>
              </a:ext>
            </a:extLst>
          </p:cNvPr>
          <p:cNvSpPr/>
          <p:nvPr/>
        </p:nvSpPr>
        <p:spPr>
          <a:xfrm>
            <a:off x="2793534" y="478172"/>
            <a:ext cx="3481431" cy="4530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0CBDC8-F796-4171-A2F0-0788C2BF6D01}"/>
              </a:ext>
            </a:extLst>
          </p:cNvPr>
          <p:cNvSpPr/>
          <p:nvPr/>
        </p:nvSpPr>
        <p:spPr>
          <a:xfrm>
            <a:off x="546684" y="1838587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B500E-4456-4525-961E-DC1D8714B5C7}"/>
              </a:ext>
            </a:extLst>
          </p:cNvPr>
          <p:cNvSpPr/>
          <p:nvPr/>
        </p:nvSpPr>
        <p:spPr>
          <a:xfrm>
            <a:off x="2659568" y="1838587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F8E318-3602-4BF3-9C2B-68D99BDFFDBA}"/>
              </a:ext>
            </a:extLst>
          </p:cNvPr>
          <p:cNvSpPr/>
          <p:nvPr/>
        </p:nvSpPr>
        <p:spPr>
          <a:xfrm>
            <a:off x="4772453" y="1838587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98C9B1-A242-433C-9668-F208C22ACBCE}"/>
              </a:ext>
            </a:extLst>
          </p:cNvPr>
          <p:cNvSpPr/>
          <p:nvPr/>
        </p:nvSpPr>
        <p:spPr>
          <a:xfrm>
            <a:off x="6885337" y="1838587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BE4B67-6F01-4957-B1AA-E2A1670AE250}"/>
              </a:ext>
            </a:extLst>
          </p:cNvPr>
          <p:cNvSpPr/>
          <p:nvPr/>
        </p:nvSpPr>
        <p:spPr>
          <a:xfrm>
            <a:off x="550178" y="2972499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3C6D7A-A449-42CF-AF30-997D35401EC8}"/>
              </a:ext>
            </a:extLst>
          </p:cNvPr>
          <p:cNvSpPr/>
          <p:nvPr/>
        </p:nvSpPr>
        <p:spPr>
          <a:xfrm>
            <a:off x="2663062" y="2972499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991C16-3C67-458D-850C-2AE6FEBBBB8E}"/>
              </a:ext>
            </a:extLst>
          </p:cNvPr>
          <p:cNvSpPr/>
          <p:nvPr/>
        </p:nvSpPr>
        <p:spPr>
          <a:xfrm>
            <a:off x="4775947" y="2972499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D6FF9C-2E48-423A-84C1-12CA136C2BBF}"/>
              </a:ext>
            </a:extLst>
          </p:cNvPr>
          <p:cNvSpPr/>
          <p:nvPr/>
        </p:nvSpPr>
        <p:spPr>
          <a:xfrm>
            <a:off x="6888831" y="2972499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4D9563-6098-46DD-B5BF-EBACD98F9F12}"/>
              </a:ext>
            </a:extLst>
          </p:cNvPr>
          <p:cNvSpPr/>
          <p:nvPr/>
        </p:nvSpPr>
        <p:spPr>
          <a:xfrm>
            <a:off x="553672" y="4106411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740D24-AA4E-4852-A833-DE34F9709F11}"/>
              </a:ext>
            </a:extLst>
          </p:cNvPr>
          <p:cNvSpPr/>
          <p:nvPr/>
        </p:nvSpPr>
        <p:spPr>
          <a:xfrm>
            <a:off x="2666556" y="4106411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4F83B9-349D-4733-8697-BC7E3E88F2FD}"/>
              </a:ext>
            </a:extLst>
          </p:cNvPr>
          <p:cNvSpPr/>
          <p:nvPr/>
        </p:nvSpPr>
        <p:spPr>
          <a:xfrm>
            <a:off x="4779441" y="4106411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DD63FE-4449-43F2-BD0F-0F608C6AD7CF}"/>
              </a:ext>
            </a:extLst>
          </p:cNvPr>
          <p:cNvSpPr/>
          <p:nvPr/>
        </p:nvSpPr>
        <p:spPr>
          <a:xfrm>
            <a:off x="6892325" y="4106411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95E158-9D7E-4A4E-AB33-B1ADE529457A}"/>
              </a:ext>
            </a:extLst>
          </p:cNvPr>
          <p:cNvSpPr/>
          <p:nvPr/>
        </p:nvSpPr>
        <p:spPr>
          <a:xfrm>
            <a:off x="557166" y="5240323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A653B87-33A3-43D3-B8AA-FCE26DFFCF7D}"/>
              </a:ext>
            </a:extLst>
          </p:cNvPr>
          <p:cNvSpPr/>
          <p:nvPr/>
        </p:nvSpPr>
        <p:spPr>
          <a:xfrm>
            <a:off x="2670050" y="5240323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67789A4-9169-4FC2-9A96-FD827B730852}"/>
              </a:ext>
            </a:extLst>
          </p:cNvPr>
          <p:cNvSpPr/>
          <p:nvPr/>
        </p:nvSpPr>
        <p:spPr>
          <a:xfrm>
            <a:off x="4782935" y="5240323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4E95F28-C6D4-430C-A875-FC7212973FA3}"/>
              </a:ext>
            </a:extLst>
          </p:cNvPr>
          <p:cNvSpPr/>
          <p:nvPr/>
        </p:nvSpPr>
        <p:spPr>
          <a:xfrm>
            <a:off x="6895819" y="5240323"/>
            <a:ext cx="1704991" cy="703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F7D276-EC5D-4259-AB0C-76410252426C}"/>
              </a:ext>
            </a:extLst>
          </p:cNvPr>
          <p:cNvSpPr txBox="1"/>
          <p:nvPr/>
        </p:nvSpPr>
        <p:spPr>
          <a:xfrm>
            <a:off x="0" y="6581001"/>
            <a:ext cx="1449436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101Planners.com</a:t>
            </a:r>
            <a:endParaRPr lang="he-IL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33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3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Seating Chart</dc:title>
  <dc:creator>101Planners.com</dc:creator>
  <cp:lastModifiedBy>Nicole Dayan</cp:lastModifiedBy>
  <cp:revision>38</cp:revision>
  <dcterms:created xsi:type="dcterms:W3CDTF">2021-01-18T15:59:43Z</dcterms:created>
  <dcterms:modified xsi:type="dcterms:W3CDTF">2021-01-20T10:20:10Z</dcterms:modified>
</cp:coreProperties>
</file>