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8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5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99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695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10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460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566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12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31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49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97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B154BB-1E0E-4971-A488-CBF1A70C1993}"/>
              </a:ext>
            </a:extLst>
          </p:cNvPr>
          <p:cNvSpPr/>
          <p:nvPr/>
        </p:nvSpPr>
        <p:spPr>
          <a:xfrm>
            <a:off x="2831284" y="528506"/>
            <a:ext cx="3481431" cy="453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75E280-C227-4F92-98E8-15686B7EB6CF}"/>
              </a:ext>
            </a:extLst>
          </p:cNvPr>
          <p:cNvSpPr txBox="1"/>
          <p:nvPr/>
        </p:nvSpPr>
        <p:spPr>
          <a:xfrm>
            <a:off x="0" y="6581001"/>
            <a:ext cx="1449436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101Planners.com</a:t>
            </a:r>
            <a:endParaRPr lang="he-IL" sz="12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0CBDC8-F796-4171-A2F0-0788C2BF6D01}"/>
              </a:ext>
            </a:extLst>
          </p:cNvPr>
          <p:cNvSpPr/>
          <p:nvPr/>
        </p:nvSpPr>
        <p:spPr>
          <a:xfrm rot="18900000">
            <a:off x="805142" y="2792120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999A11A-C17D-41ED-B77E-E64301434365}"/>
              </a:ext>
            </a:extLst>
          </p:cNvPr>
          <p:cNvSpPr/>
          <p:nvPr/>
        </p:nvSpPr>
        <p:spPr>
          <a:xfrm rot="18900000">
            <a:off x="469573" y="3386862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A71ABD3-C47E-48EE-9284-D5BA21A91E05}"/>
              </a:ext>
            </a:extLst>
          </p:cNvPr>
          <p:cNvSpPr/>
          <p:nvPr/>
        </p:nvSpPr>
        <p:spPr>
          <a:xfrm rot="18900000">
            <a:off x="1506884" y="3493862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2393AAA-B550-46F8-8D40-B97EB5D88362}"/>
              </a:ext>
            </a:extLst>
          </p:cNvPr>
          <p:cNvSpPr/>
          <p:nvPr/>
        </p:nvSpPr>
        <p:spPr>
          <a:xfrm rot="18900000">
            <a:off x="1171315" y="4088604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8E3DBA6-C9B9-4AD2-AB15-6AF3C76B34EC}"/>
              </a:ext>
            </a:extLst>
          </p:cNvPr>
          <p:cNvSpPr/>
          <p:nvPr/>
        </p:nvSpPr>
        <p:spPr>
          <a:xfrm rot="18900000">
            <a:off x="2208626" y="4195604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D17B0FF-881A-46E5-8C50-6980D278E559}"/>
              </a:ext>
            </a:extLst>
          </p:cNvPr>
          <p:cNvSpPr/>
          <p:nvPr/>
        </p:nvSpPr>
        <p:spPr>
          <a:xfrm rot="18900000">
            <a:off x="1873057" y="4790346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28FB5B0-DBF4-4493-A02F-40A582F40159}"/>
              </a:ext>
            </a:extLst>
          </p:cNvPr>
          <p:cNvSpPr/>
          <p:nvPr/>
        </p:nvSpPr>
        <p:spPr>
          <a:xfrm rot="18900000">
            <a:off x="2910368" y="4897346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7D6CA50-8911-4368-B9D9-39AC62B75D51}"/>
              </a:ext>
            </a:extLst>
          </p:cNvPr>
          <p:cNvSpPr/>
          <p:nvPr/>
        </p:nvSpPr>
        <p:spPr>
          <a:xfrm rot="18900000">
            <a:off x="2574799" y="5492088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F1B8A52-7D40-4CFC-900A-3E7B4463FA30}"/>
              </a:ext>
            </a:extLst>
          </p:cNvPr>
          <p:cNvSpPr/>
          <p:nvPr/>
        </p:nvSpPr>
        <p:spPr>
          <a:xfrm rot="18900000">
            <a:off x="1537853" y="2059409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7FF41E42-D410-42FA-A002-47CA0B70C8EA}"/>
              </a:ext>
            </a:extLst>
          </p:cNvPr>
          <p:cNvSpPr/>
          <p:nvPr/>
        </p:nvSpPr>
        <p:spPr>
          <a:xfrm rot="18900000">
            <a:off x="1202284" y="2654151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43926F3-9B0A-45D1-82F8-9AF5C3FE2C5A}"/>
              </a:ext>
            </a:extLst>
          </p:cNvPr>
          <p:cNvSpPr/>
          <p:nvPr/>
        </p:nvSpPr>
        <p:spPr>
          <a:xfrm rot="18900000">
            <a:off x="2239595" y="2761151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062B48C-A275-4A02-9206-8148426D3B11}"/>
              </a:ext>
            </a:extLst>
          </p:cNvPr>
          <p:cNvSpPr/>
          <p:nvPr/>
        </p:nvSpPr>
        <p:spPr>
          <a:xfrm rot="18900000">
            <a:off x="1904026" y="3355893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E4CB976-08FD-4A41-A1C6-F44C404D9B37}"/>
              </a:ext>
            </a:extLst>
          </p:cNvPr>
          <p:cNvSpPr/>
          <p:nvPr/>
        </p:nvSpPr>
        <p:spPr>
          <a:xfrm rot="18900000">
            <a:off x="2941337" y="3462893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B63089A6-ADFC-496D-B48A-3F95F9320F63}"/>
              </a:ext>
            </a:extLst>
          </p:cNvPr>
          <p:cNvSpPr/>
          <p:nvPr/>
        </p:nvSpPr>
        <p:spPr>
          <a:xfrm rot="18900000">
            <a:off x="2605768" y="4057635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07C4198-32EA-4D31-BAE4-98152475757E}"/>
              </a:ext>
            </a:extLst>
          </p:cNvPr>
          <p:cNvSpPr/>
          <p:nvPr/>
        </p:nvSpPr>
        <p:spPr>
          <a:xfrm rot="18900000">
            <a:off x="3643079" y="4164635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BBB3E80-6320-424E-8787-846C704235B3}"/>
              </a:ext>
            </a:extLst>
          </p:cNvPr>
          <p:cNvSpPr/>
          <p:nvPr/>
        </p:nvSpPr>
        <p:spPr>
          <a:xfrm rot="18900000">
            <a:off x="3307510" y="4759377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2650838-C716-401A-8A58-5460BBD20462}"/>
              </a:ext>
            </a:extLst>
          </p:cNvPr>
          <p:cNvSpPr/>
          <p:nvPr/>
        </p:nvSpPr>
        <p:spPr>
          <a:xfrm rot="13500000" flipV="1">
            <a:off x="7892068" y="2749835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173254A-F432-4B60-B854-FE61B65E986F}"/>
              </a:ext>
            </a:extLst>
          </p:cNvPr>
          <p:cNvSpPr/>
          <p:nvPr/>
        </p:nvSpPr>
        <p:spPr>
          <a:xfrm rot="13500000" flipV="1">
            <a:off x="8227637" y="3344577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C8B123B-7539-4DEC-B6B5-A06EC8267C24}"/>
              </a:ext>
            </a:extLst>
          </p:cNvPr>
          <p:cNvSpPr/>
          <p:nvPr/>
        </p:nvSpPr>
        <p:spPr>
          <a:xfrm rot="13500000" flipV="1">
            <a:off x="7190326" y="3451577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7A2F2BA-531F-49D3-B293-73AB707A78C8}"/>
              </a:ext>
            </a:extLst>
          </p:cNvPr>
          <p:cNvSpPr/>
          <p:nvPr/>
        </p:nvSpPr>
        <p:spPr>
          <a:xfrm rot="13500000" flipV="1">
            <a:off x="7525895" y="4046319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A834A01-EA11-446D-8301-2B99FE72D394}"/>
              </a:ext>
            </a:extLst>
          </p:cNvPr>
          <p:cNvSpPr/>
          <p:nvPr/>
        </p:nvSpPr>
        <p:spPr>
          <a:xfrm rot="13500000" flipV="1">
            <a:off x="6488584" y="4153319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1582A49-24F8-42F1-9CCB-7147FB68295D}"/>
              </a:ext>
            </a:extLst>
          </p:cNvPr>
          <p:cNvSpPr/>
          <p:nvPr/>
        </p:nvSpPr>
        <p:spPr>
          <a:xfrm rot="13500000" flipV="1">
            <a:off x="6824153" y="4748061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983434E-7491-4ED4-ADBA-B7D7E24A8695}"/>
              </a:ext>
            </a:extLst>
          </p:cNvPr>
          <p:cNvSpPr/>
          <p:nvPr/>
        </p:nvSpPr>
        <p:spPr>
          <a:xfrm rot="13500000" flipV="1">
            <a:off x="5786842" y="4855061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164F506-DD61-4200-A877-46B2EEA4CAA3}"/>
              </a:ext>
            </a:extLst>
          </p:cNvPr>
          <p:cNvSpPr/>
          <p:nvPr/>
        </p:nvSpPr>
        <p:spPr>
          <a:xfrm rot="13500000" flipV="1">
            <a:off x="6122411" y="5449803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01A0F39-B780-4C7D-8747-960D6AD6BF19}"/>
              </a:ext>
            </a:extLst>
          </p:cNvPr>
          <p:cNvSpPr/>
          <p:nvPr/>
        </p:nvSpPr>
        <p:spPr>
          <a:xfrm rot="13500000" flipV="1">
            <a:off x="7159357" y="2017124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DB49D26-9FC7-4AC1-BB4E-D64E6840BF89}"/>
              </a:ext>
            </a:extLst>
          </p:cNvPr>
          <p:cNvSpPr/>
          <p:nvPr/>
        </p:nvSpPr>
        <p:spPr>
          <a:xfrm rot="13500000" flipV="1">
            <a:off x="7494926" y="2611866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889722A-7F8E-43DA-92EA-2B9AAF1A4C5E}"/>
              </a:ext>
            </a:extLst>
          </p:cNvPr>
          <p:cNvSpPr/>
          <p:nvPr/>
        </p:nvSpPr>
        <p:spPr>
          <a:xfrm rot="13500000" flipV="1">
            <a:off x="6457615" y="2718866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2130071-24EC-4900-A3ED-18DAB385943C}"/>
              </a:ext>
            </a:extLst>
          </p:cNvPr>
          <p:cNvSpPr/>
          <p:nvPr/>
        </p:nvSpPr>
        <p:spPr>
          <a:xfrm rot="13500000" flipV="1">
            <a:off x="6793184" y="3313608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83A4D1F-CA78-428F-9E14-53974BB7E504}"/>
              </a:ext>
            </a:extLst>
          </p:cNvPr>
          <p:cNvSpPr/>
          <p:nvPr/>
        </p:nvSpPr>
        <p:spPr>
          <a:xfrm rot="13500000" flipV="1">
            <a:off x="5755873" y="3420608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BE1CEB3-8246-45CE-8F2B-65422D6B53DF}"/>
              </a:ext>
            </a:extLst>
          </p:cNvPr>
          <p:cNvSpPr/>
          <p:nvPr/>
        </p:nvSpPr>
        <p:spPr>
          <a:xfrm rot="13500000" flipV="1">
            <a:off x="6091442" y="4015350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6F3E889-D4CC-4D70-90F0-822DB324038C}"/>
              </a:ext>
            </a:extLst>
          </p:cNvPr>
          <p:cNvSpPr/>
          <p:nvPr/>
        </p:nvSpPr>
        <p:spPr>
          <a:xfrm rot="13500000" flipV="1">
            <a:off x="5054131" y="4122350"/>
            <a:ext cx="445873" cy="937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3D982AE-19D5-4C47-A298-CBDEA05BAA16}"/>
              </a:ext>
            </a:extLst>
          </p:cNvPr>
          <p:cNvSpPr/>
          <p:nvPr/>
        </p:nvSpPr>
        <p:spPr>
          <a:xfrm rot="13500000" flipV="1">
            <a:off x="5389700" y="4717092"/>
            <a:ext cx="445873" cy="4297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2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Chart</dc:title>
  <dc:creator>101Planners.com</dc:creator>
  <cp:lastModifiedBy>Nicole Dayan</cp:lastModifiedBy>
  <cp:revision>38</cp:revision>
  <dcterms:created xsi:type="dcterms:W3CDTF">2021-01-18T15:59:43Z</dcterms:created>
  <dcterms:modified xsi:type="dcterms:W3CDTF">2021-01-20T10:18:53Z</dcterms:modified>
</cp:coreProperties>
</file>