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18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56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95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899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6956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910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460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5666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12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31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449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8C46E-122D-4D14-BBC5-56D37DFF5648}" type="datetimeFigureOut">
              <a:rPr lang="he-IL" smtClean="0"/>
              <a:t>ז'/שבט/תשפ"א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7E44-C267-45B3-B03D-13EFBDD8351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97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B154BB-1E0E-4971-A488-CBF1A70C1993}"/>
              </a:ext>
            </a:extLst>
          </p:cNvPr>
          <p:cNvSpPr/>
          <p:nvPr/>
        </p:nvSpPr>
        <p:spPr>
          <a:xfrm>
            <a:off x="2831284" y="528506"/>
            <a:ext cx="3481431" cy="453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75E280-C227-4F92-98E8-15686B7EB6CF}"/>
              </a:ext>
            </a:extLst>
          </p:cNvPr>
          <p:cNvSpPr txBox="1"/>
          <p:nvPr/>
        </p:nvSpPr>
        <p:spPr>
          <a:xfrm>
            <a:off x="0" y="6581001"/>
            <a:ext cx="1449436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101Planners.com</a:t>
            </a:r>
            <a:endParaRPr lang="he-IL" sz="12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0CBDC8-F796-4171-A2F0-0788C2BF6D01}"/>
              </a:ext>
            </a:extLst>
          </p:cNvPr>
          <p:cNvSpPr/>
          <p:nvPr/>
        </p:nvSpPr>
        <p:spPr>
          <a:xfrm>
            <a:off x="1431623" y="876580"/>
            <a:ext cx="576635" cy="1212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999A11A-C17D-41ED-B77E-E64301434365}"/>
              </a:ext>
            </a:extLst>
          </p:cNvPr>
          <p:cNvSpPr/>
          <p:nvPr/>
        </p:nvSpPr>
        <p:spPr>
          <a:xfrm>
            <a:off x="812953" y="1209722"/>
            <a:ext cx="576635" cy="5557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A71ABD3-C47E-48EE-9284-D5BA21A91E05}"/>
              </a:ext>
            </a:extLst>
          </p:cNvPr>
          <p:cNvSpPr/>
          <p:nvPr/>
        </p:nvSpPr>
        <p:spPr>
          <a:xfrm>
            <a:off x="1431623" y="2160041"/>
            <a:ext cx="576635" cy="1212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2393AAA-B550-46F8-8D40-B97EB5D88362}"/>
              </a:ext>
            </a:extLst>
          </p:cNvPr>
          <p:cNvSpPr/>
          <p:nvPr/>
        </p:nvSpPr>
        <p:spPr>
          <a:xfrm>
            <a:off x="812953" y="2493183"/>
            <a:ext cx="576635" cy="5557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68E3DBA6-C9B9-4AD2-AB15-6AF3C76B34EC}"/>
              </a:ext>
            </a:extLst>
          </p:cNvPr>
          <p:cNvSpPr/>
          <p:nvPr/>
        </p:nvSpPr>
        <p:spPr>
          <a:xfrm>
            <a:off x="1431623" y="3443503"/>
            <a:ext cx="576635" cy="1212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AD17B0FF-881A-46E5-8C50-6980D278E559}"/>
              </a:ext>
            </a:extLst>
          </p:cNvPr>
          <p:cNvSpPr/>
          <p:nvPr/>
        </p:nvSpPr>
        <p:spPr>
          <a:xfrm>
            <a:off x="812953" y="3776645"/>
            <a:ext cx="576635" cy="5557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F28FB5B0-DBF4-4493-A02F-40A582F40159}"/>
              </a:ext>
            </a:extLst>
          </p:cNvPr>
          <p:cNvSpPr/>
          <p:nvPr/>
        </p:nvSpPr>
        <p:spPr>
          <a:xfrm>
            <a:off x="1431623" y="4726964"/>
            <a:ext cx="576635" cy="1212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E7D6CA50-8911-4368-B9D9-39AC62B75D51}"/>
              </a:ext>
            </a:extLst>
          </p:cNvPr>
          <p:cNvSpPr/>
          <p:nvPr/>
        </p:nvSpPr>
        <p:spPr>
          <a:xfrm>
            <a:off x="812953" y="5060106"/>
            <a:ext cx="576635" cy="5557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29307DB-D81F-490B-8790-FB471912087A}"/>
              </a:ext>
            </a:extLst>
          </p:cNvPr>
          <p:cNvSpPr/>
          <p:nvPr/>
        </p:nvSpPr>
        <p:spPr>
          <a:xfrm rot="10800000">
            <a:off x="7213354" y="4726964"/>
            <a:ext cx="576635" cy="1212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9448D325-A971-4D5D-B7B6-0A55C1652293}"/>
              </a:ext>
            </a:extLst>
          </p:cNvPr>
          <p:cNvSpPr/>
          <p:nvPr/>
        </p:nvSpPr>
        <p:spPr>
          <a:xfrm rot="10800000">
            <a:off x="7832024" y="5050253"/>
            <a:ext cx="576635" cy="5557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8A8A184-D857-4C5E-A652-DDDAB033CFB1}"/>
              </a:ext>
            </a:extLst>
          </p:cNvPr>
          <p:cNvSpPr/>
          <p:nvPr/>
        </p:nvSpPr>
        <p:spPr>
          <a:xfrm rot="10800000">
            <a:off x="7213354" y="3443503"/>
            <a:ext cx="576635" cy="1212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609A96C6-6DDE-43DE-9CE8-6324F62D5EC6}"/>
              </a:ext>
            </a:extLst>
          </p:cNvPr>
          <p:cNvSpPr/>
          <p:nvPr/>
        </p:nvSpPr>
        <p:spPr>
          <a:xfrm rot="10800000">
            <a:off x="7832024" y="3766792"/>
            <a:ext cx="576635" cy="5557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F4758A6-A11A-4547-B03A-D8585F544CAF}"/>
              </a:ext>
            </a:extLst>
          </p:cNvPr>
          <p:cNvSpPr/>
          <p:nvPr/>
        </p:nvSpPr>
        <p:spPr>
          <a:xfrm rot="10800000">
            <a:off x="7213354" y="2160041"/>
            <a:ext cx="576635" cy="1212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FE64F4BB-16B4-4B48-9564-E29365D9839B}"/>
              </a:ext>
            </a:extLst>
          </p:cNvPr>
          <p:cNvSpPr/>
          <p:nvPr/>
        </p:nvSpPr>
        <p:spPr>
          <a:xfrm rot="10800000">
            <a:off x="7832024" y="2483330"/>
            <a:ext cx="576635" cy="5557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30BFF94-5192-4FF2-8D68-AA3737542DA8}"/>
              </a:ext>
            </a:extLst>
          </p:cNvPr>
          <p:cNvSpPr/>
          <p:nvPr/>
        </p:nvSpPr>
        <p:spPr>
          <a:xfrm rot="10800000">
            <a:off x="7213354" y="876580"/>
            <a:ext cx="576635" cy="1212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8CA32995-92D1-4FAA-A4C2-F4AD549FD17B}"/>
              </a:ext>
            </a:extLst>
          </p:cNvPr>
          <p:cNvSpPr/>
          <p:nvPr/>
        </p:nvSpPr>
        <p:spPr>
          <a:xfrm rot="10800000">
            <a:off x="7832024" y="1199869"/>
            <a:ext cx="576635" cy="5557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C6A14EE-48B2-4C31-B621-42E817D4AF22}"/>
              </a:ext>
            </a:extLst>
          </p:cNvPr>
          <p:cNvSpPr/>
          <p:nvPr/>
        </p:nvSpPr>
        <p:spPr>
          <a:xfrm rot="16200000">
            <a:off x="2397297" y="5044751"/>
            <a:ext cx="576635" cy="1212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0B4CD8B3-FA4C-475B-ADCA-F6B58948E80A}"/>
              </a:ext>
            </a:extLst>
          </p:cNvPr>
          <p:cNvSpPr/>
          <p:nvPr/>
        </p:nvSpPr>
        <p:spPr>
          <a:xfrm rot="16200000">
            <a:off x="2402223" y="5991636"/>
            <a:ext cx="576635" cy="5557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43367007-4FD6-478F-9E5C-3914A7B5DD79}"/>
              </a:ext>
            </a:extLst>
          </p:cNvPr>
          <p:cNvSpPr/>
          <p:nvPr/>
        </p:nvSpPr>
        <p:spPr>
          <a:xfrm rot="16200000">
            <a:off x="3680758" y="5044751"/>
            <a:ext cx="576635" cy="1212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1F155123-4631-4A25-91CD-E6594FD5B560}"/>
              </a:ext>
            </a:extLst>
          </p:cNvPr>
          <p:cNvSpPr/>
          <p:nvPr/>
        </p:nvSpPr>
        <p:spPr>
          <a:xfrm rot="16200000">
            <a:off x="3685684" y="5991636"/>
            <a:ext cx="576635" cy="5557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D2A0790-A89E-460C-B886-1E6FD89707AF}"/>
              </a:ext>
            </a:extLst>
          </p:cNvPr>
          <p:cNvSpPr/>
          <p:nvPr/>
        </p:nvSpPr>
        <p:spPr>
          <a:xfrm rot="16200000">
            <a:off x="4964220" y="5044751"/>
            <a:ext cx="576635" cy="1212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0FBB4DBA-ED67-4869-8E35-2612432DF576}"/>
              </a:ext>
            </a:extLst>
          </p:cNvPr>
          <p:cNvSpPr/>
          <p:nvPr/>
        </p:nvSpPr>
        <p:spPr>
          <a:xfrm rot="16200000">
            <a:off x="4969146" y="5991636"/>
            <a:ext cx="576635" cy="5557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5C07008-06E5-4EAF-9250-9CE412EFAB9E}"/>
              </a:ext>
            </a:extLst>
          </p:cNvPr>
          <p:cNvSpPr/>
          <p:nvPr/>
        </p:nvSpPr>
        <p:spPr>
          <a:xfrm rot="16200000">
            <a:off x="6247681" y="5044751"/>
            <a:ext cx="576635" cy="1212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6319317C-DF30-422D-B2C6-F0AA33491600}"/>
              </a:ext>
            </a:extLst>
          </p:cNvPr>
          <p:cNvSpPr/>
          <p:nvPr/>
        </p:nvSpPr>
        <p:spPr>
          <a:xfrm rot="16200000">
            <a:off x="6252607" y="5991636"/>
            <a:ext cx="576635" cy="55577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418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3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Seating Chart</dc:title>
  <dc:creator>101Planners.com</dc:creator>
  <cp:lastModifiedBy>Nicole Dayan</cp:lastModifiedBy>
  <cp:revision>38</cp:revision>
  <dcterms:created xsi:type="dcterms:W3CDTF">2021-01-18T15:59:43Z</dcterms:created>
  <dcterms:modified xsi:type="dcterms:W3CDTF">2021-01-20T09:53:03Z</dcterms:modified>
</cp:coreProperties>
</file>