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8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56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95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899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695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10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460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566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12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31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49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97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B154BB-1E0E-4971-A488-CBF1A70C1993}"/>
              </a:ext>
            </a:extLst>
          </p:cNvPr>
          <p:cNvSpPr/>
          <p:nvPr/>
        </p:nvSpPr>
        <p:spPr>
          <a:xfrm>
            <a:off x="2793534" y="478172"/>
            <a:ext cx="3481431" cy="453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75E280-C227-4F92-98E8-15686B7EB6CF}"/>
              </a:ext>
            </a:extLst>
          </p:cNvPr>
          <p:cNvSpPr txBox="1"/>
          <p:nvPr/>
        </p:nvSpPr>
        <p:spPr>
          <a:xfrm>
            <a:off x="0" y="6581001"/>
            <a:ext cx="1449436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101Planners.com</a:t>
            </a:r>
            <a:endParaRPr lang="he-IL" sz="12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0CBDC8-F796-4171-A2F0-0788C2BF6D01}"/>
              </a:ext>
            </a:extLst>
          </p:cNvPr>
          <p:cNvSpPr/>
          <p:nvPr/>
        </p:nvSpPr>
        <p:spPr>
          <a:xfrm>
            <a:off x="1151368" y="1375467"/>
            <a:ext cx="738248" cy="1568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999A11A-C17D-41ED-B77E-E64301434365}"/>
              </a:ext>
            </a:extLst>
          </p:cNvPr>
          <p:cNvSpPr/>
          <p:nvPr/>
        </p:nvSpPr>
        <p:spPr>
          <a:xfrm>
            <a:off x="459301" y="1492343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9E0A6AD-B1D2-4E35-9EDE-70AC780D5414}"/>
              </a:ext>
            </a:extLst>
          </p:cNvPr>
          <p:cNvSpPr/>
          <p:nvPr/>
        </p:nvSpPr>
        <p:spPr>
          <a:xfrm>
            <a:off x="459301" y="2224363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6D6619-AD34-4754-AFC2-095F67B85032}"/>
              </a:ext>
            </a:extLst>
          </p:cNvPr>
          <p:cNvSpPr/>
          <p:nvPr/>
        </p:nvSpPr>
        <p:spPr>
          <a:xfrm>
            <a:off x="1151368" y="3072222"/>
            <a:ext cx="738248" cy="1568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F946698-F653-426C-8C8E-067257DEE55B}"/>
              </a:ext>
            </a:extLst>
          </p:cNvPr>
          <p:cNvSpPr/>
          <p:nvPr/>
        </p:nvSpPr>
        <p:spPr>
          <a:xfrm>
            <a:off x="459301" y="3189098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44F5744-D5A6-4BD4-B1ED-181A6E81F4C5}"/>
              </a:ext>
            </a:extLst>
          </p:cNvPr>
          <p:cNvSpPr/>
          <p:nvPr/>
        </p:nvSpPr>
        <p:spPr>
          <a:xfrm>
            <a:off x="459301" y="3921118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61FA1A7-2458-42F9-8965-A1A914986D93}"/>
              </a:ext>
            </a:extLst>
          </p:cNvPr>
          <p:cNvSpPr/>
          <p:nvPr/>
        </p:nvSpPr>
        <p:spPr>
          <a:xfrm>
            <a:off x="1151368" y="4768977"/>
            <a:ext cx="738248" cy="1568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652DDF3-8B17-45CC-814A-9C493406C9D6}"/>
              </a:ext>
            </a:extLst>
          </p:cNvPr>
          <p:cNvSpPr/>
          <p:nvPr/>
        </p:nvSpPr>
        <p:spPr>
          <a:xfrm>
            <a:off x="459301" y="4885853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7AF22A1-8FA0-4741-A085-EA3D64CD06CA}"/>
              </a:ext>
            </a:extLst>
          </p:cNvPr>
          <p:cNvSpPr/>
          <p:nvPr/>
        </p:nvSpPr>
        <p:spPr>
          <a:xfrm>
            <a:off x="459301" y="5617873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F1E34F2-A0F8-4F59-9CC4-E08776AA970B}"/>
              </a:ext>
            </a:extLst>
          </p:cNvPr>
          <p:cNvGrpSpPr/>
          <p:nvPr/>
        </p:nvGrpSpPr>
        <p:grpSpPr>
          <a:xfrm rot="10800000">
            <a:off x="7267716" y="4768977"/>
            <a:ext cx="1430315" cy="1568742"/>
            <a:chOff x="461421" y="2466363"/>
            <a:chExt cx="1430315" cy="1568742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1A3BB22-71EF-4F58-B5A0-44A3863A28DB}"/>
                </a:ext>
              </a:extLst>
            </p:cNvPr>
            <p:cNvSpPr/>
            <p:nvPr/>
          </p:nvSpPr>
          <p:spPr>
            <a:xfrm>
              <a:off x="1153488" y="2466363"/>
              <a:ext cx="738248" cy="15687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42E07E1-DA6E-4C6D-AF0B-BCDF142C0075}"/>
                </a:ext>
              </a:extLst>
            </p:cNvPr>
            <p:cNvSpPr/>
            <p:nvPr/>
          </p:nvSpPr>
          <p:spPr>
            <a:xfrm>
              <a:off x="461421" y="2583239"/>
              <a:ext cx="604007" cy="60400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0C55C5F-3B92-46F1-98E8-0D754181FFD9}"/>
                </a:ext>
              </a:extLst>
            </p:cNvPr>
            <p:cNvSpPr/>
            <p:nvPr/>
          </p:nvSpPr>
          <p:spPr>
            <a:xfrm>
              <a:off x="461421" y="3315259"/>
              <a:ext cx="604007" cy="60400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4265485-E35C-40B8-9775-03C98F8C0A30}"/>
              </a:ext>
            </a:extLst>
          </p:cNvPr>
          <p:cNvGrpSpPr/>
          <p:nvPr/>
        </p:nvGrpSpPr>
        <p:grpSpPr>
          <a:xfrm rot="10800000">
            <a:off x="7267716" y="3072222"/>
            <a:ext cx="1430315" cy="1568742"/>
            <a:chOff x="461421" y="2466363"/>
            <a:chExt cx="1430315" cy="156874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E593186-C415-4139-B513-63E3B18F93E9}"/>
                </a:ext>
              </a:extLst>
            </p:cNvPr>
            <p:cNvSpPr/>
            <p:nvPr/>
          </p:nvSpPr>
          <p:spPr>
            <a:xfrm>
              <a:off x="1153488" y="2466363"/>
              <a:ext cx="738248" cy="15687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5112DAD-3D90-42D0-81A1-2BF580362920}"/>
                </a:ext>
              </a:extLst>
            </p:cNvPr>
            <p:cNvSpPr/>
            <p:nvPr/>
          </p:nvSpPr>
          <p:spPr>
            <a:xfrm>
              <a:off x="461421" y="2583239"/>
              <a:ext cx="604007" cy="60400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F581A5AD-B171-4900-9D44-B3A722801D17}"/>
                </a:ext>
              </a:extLst>
            </p:cNvPr>
            <p:cNvSpPr/>
            <p:nvPr/>
          </p:nvSpPr>
          <p:spPr>
            <a:xfrm>
              <a:off x="461421" y="3315259"/>
              <a:ext cx="604007" cy="60400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6BD50E9-A4AC-48CE-8A21-9847C095828E}"/>
              </a:ext>
            </a:extLst>
          </p:cNvPr>
          <p:cNvGrpSpPr/>
          <p:nvPr/>
        </p:nvGrpSpPr>
        <p:grpSpPr>
          <a:xfrm rot="10800000">
            <a:off x="7267716" y="1375467"/>
            <a:ext cx="1430315" cy="1568742"/>
            <a:chOff x="461421" y="2466363"/>
            <a:chExt cx="1430315" cy="1568742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B02416B-FAC3-48C0-AB18-256548B2C024}"/>
                </a:ext>
              </a:extLst>
            </p:cNvPr>
            <p:cNvSpPr/>
            <p:nvPr/>
          </p:nvSpPr>
          <p:spPr>
            <a:xfrm>
              <a:off x="1153488" y="2466363"/>
              <a:ext cx="738248" cy="15687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08B4088-9294-4115-A453-F5796F58C6C8}"/>
                </a:ext>
              </a:extLst>
            </p:cNvPr>
            <p:cNvSpPr/>
            <p:nvPr/>
          </p:nvSpPr>
          <p:spPr>
            <a:xfrm>
              <a:off x="461421" y="2583239"/>
              <a:ext cx="604007" cy="60400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6C970077-42D4-4F34-ADB2-93DC9DADF4D0}"/>
                </a:ext>
              </a:extLst>
            </p:cNvPr>
            <p:cNvSpPr/>
            <p:nvPr/>
          </p:nvSpPr>
          <p:spPr>
            <a:xfrm>
              <a:off x="461421" y="3315259"/>
              <a:ext cx="604007" cy="60400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E5662396-6ACB-40E4-8672-CC0DAD252656}"/>
              </a:ext>
            </a:extLst>
          </p:cNvPr>
          <p:cNvSpPr/>
          <p:nvPr/>
        </p:nvSpPr>
        <p:spPr>
          <a:xfrm rot="16200000">
            <a:off x="2392923" y="4534266"/>
            <a:ext cx="738248" cy="1568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D962DAA0-D948-4B01-BB0E-05ADCA0D1229}"/>
              </a:ext>
            </a:extLst>
          </p:cNvPr>
          <p:cNvSpPr/>
          <p:nvPr/>
        </p:nvSpPr>
        <p:spPr>
          <a:xfrm rot="16200000">
            <a:off x="2094553" y="5775821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779F419-40C1-49CE-B6BB-933EE67D124A}"/>
              </a:ext>
            </a:extLst>
          </p:cNvPr>
          <p:cNvSpPr/>
          <p:nvPr/>
        </p:nvSpPr>
        <p:spPr>
          <a:xfrm rot="16200000">
            <a:off x="2826573" y="5775821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AD4473D-6868-4726-84BA-5C3343346A80}"/>
              </a:ext>
            </a:extLst>
          </p:cNvPr>
          <p:cNvSpPr/>
          <p:nvPr/>
        </p:nvSpPr>
        <p:spPr>
          <a:xfrm rot="16200000">
            <a:off x="4189566" y="4534266"/>
            <a:ext cx="738248" cy="1568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23E8A1AB-2C92-4544-B529-32DC364A13F5}"/>
              </a:ext>
            </a:extLst>
          </p:cNvPr>
          <p:cNvSpPr/>
          <p:nvPr/>
        </p:nvSpPr>
        <p:spPr>
          <a:xfrm rot="16200000">
            <a:off x="3891195" y="5775821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8C9F5377-1848-4FE7-882B-13123DF13C13}"/>
              </a:ext>
            </a:extLst>
          </p:cNvPr>
          <p:cNvSpPr/>
          <p:nvPr/>
        </p:nvSpPr>
        <p:spPr>
          <a:xfrm rot="16200000">
            <a:off x="4623215" y="5775821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F80621D-D223-4AD5-B6DB-E95BC603546A}"/>
              </a:ext>
            </a:extLst>
          </p:cNvPr>
          <p:cNvSpPr/>
          <p:nvPr/>
        </p:nvSpPr>
        <p:spPr>
          <a:xfrm rot="16200000">
            <a:off x="5986208" y="4534266"/>
            <a:ext cx="738248" cy="15687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965233A-6BF1-4744-80DF-6C977B4099CD}"/>
              </a:ext>
            </a:extLst>
          </p:cNvPr>
          <p:cNvSpPr/>
          <p:nvPr/>
        </p:nvSpPr>
        <p:spPr>
          <a:xfrm rot="16200000">
            <a:off x="5687837" y="5775821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4AD95A4-FFE7-48BA-8653-76E8AC04438C}"/>
              </a:ext>
            </a:extLst>
          </p:cNvPr>
          <p:cNvSpPr/>
          <p:nvPr/>
        </p:nvSpPr>
        <p:spPr>
          <a:xfrm rot="16200000">
            <a:off x="6419857" y="5775821"/>
            <a:ext cx="604007" cy="6040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9735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3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 Chart</dc:title>
  <dc:creator>101Planners.com</dc:creator>
  <cp:lastModifiedBy>Nicole Dayan</cp:lastModifiedBy>
  <cp:revision>38</cp:revision>
  <dcterms:created xsi:type="dcterms:W3CDTF">2021-01-18T15:59:43Z</dcterms:created>
  <dcterms:modified xsi:type="dcterms:W3CDTF">2021-01-20T09:51:20Z</dcterms:modified>
</cp:coreProperties>
</file>