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18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56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95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899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695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910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460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566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712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831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449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97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B154BB-1E0E-4971-A488-CBF1A70C1993}"/>
              </a:ext>
            </a:extLst>
          </p:cNvPr>
          <p:cNvSpPr/>
          <p:nvPr/>
        </p:nvSpPr>
        <p:spPr>
          <a:xfrm>
            <a:off x="2793534" y="478172"/>
            <a:ext cx="3481431" cy="4530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75E280-C227-4F92-98E8-15686B7EB6CF}"/>
              </a:ext>
            </a:extLst>
          </p:cNvPr>
          <p:cNvSpPr txBox="1"/>
          <p:nvPr/>
        </p:nvSpPr>
        <p:spPr>
          <a:xfrm>
            <a:off x="0" y="6581001"/>
            <a:ext cx="1449436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101Planners.com</a:t>
            </a:r>
            <a:endParaRPr lang="he-IL" sz="12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0CBDC8-F796-4171-A2F0-0788C2BF6D01}"/>
              </a:ext>
            </a:extLst>
          </p:cNvPr>
          <p:cNvSpPr/>
          <p:nvPr/>
        </p:nvSpPr>
        <p:spPr>
          <a:xfrm>
            <a:off x="1153488" y="1822556"/>
            <a:ext cx="1048624" cy="42014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999A11A-C17D-41ED-B77E-E64301434365}"/>
              </a:ext>
            </a:extLst>
          </p:cNvPr>
          <p:cNvSpPr/>
          <p:nvPr/>
        </p:nvSpPr>
        <p:spPr>
          <a:xfrm>
            <a:off x="440419" y="2287771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9E0A6AD-B1D2-4E35-9EDE-70AC780D5414}"/>
              </a:ext>
            </a:extLst>
          </p:cNvPr>
          <p:cNvSpPr/>
          <p:nvPr/>
        </p:nvSpPr>
        <p:spPr>
          <a:xfrm>
            <a:off x="440419" y="3130702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A05F30A-83B8-4604-9FC5-72866E305031}"/>
              </a:ext>
            </a:extLst>
          </p:cNvPr>
          <p:cNvSpPr/>
          <p:nvPr/>
        </p:nvSpPr>
        <p:spPr>
          <a:xfrm>
            <a:off x="440419" y="3973633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6D48D4-9785-4CE9-8910-68FB689E1764}"/>
              </a:ext>
            </a:extLst>
          </p:cNvPr>
          <p:cNvSpPr/>
          <p:nvPr/>
        </p:nvSpPr>
        <p:spPr>
          <a:xfrm>
            <a:off x="440419" y="4816564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8760985-C597-4910-945E-BDF80B24A6DC}"/>
              </a:ext>
            </a:extLst>
          </p:cNvPr>
          <p:cNvSpPr/>
          <p:nvPr/>
        </p:nvSpPr>
        <p:spPr>
          <a:xfrm>
            <a:off x="2311174" y="2287771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7833197-D39F-4314-9400-D2EABAA7FBAD}"/>
              </a:ext>
            </a:extLst>
          </p:cNvPr>
          <p:cNvSpPr/>
          <p:nvPr/>
        </p:nvSpPr>
        <p:spPr>
          <a:xfrm>
            <a:off x="2311174" y="3130702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56AA684-8CD5-49FE-B89A-53239A650E72}"/>
              </a:ext>
            </a:extLst>
          </p:cNvPr>
          <p:cNvSpPr/>
          <p:nvPr/>
        </p:nvSpPr>
        <p:spPr>
          <a:xfrm>
            <a:off x="2311174" y="3973633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FA25123-7AD3-4C35-8ED7-342B84031DAF}"/>
              </a:ext>
            </a:extLst>
          </p:cNvPr>
          <p:cNvSpPr/>
          <p:nvPr/>
        </p:nvSpPr>
        <p:spPr>
          <a:xfrm>
            <a:off x="2311174" y="4816564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39EFB02-CAAA-4387-88AE-3BA1E3E52B6F}"/>
              </a:ext>
            </a:extLst>
          </p:cNvPr>
          <p:cNvSpPr/>
          <p:nvPr/>
        </p:nvSpPr>
        <p:spPr>
          <a:xfrm>
            <a:off x="4047688" y="1822556"/>
            <a:ext cx="1048624" cy="42014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0C711E98-C7D4-42B2-861E-B43B3E5913A2}"/>
              </a:ext>
            </a:extLst>
          </p:cNvPr>
          <p:cNvSpPr/>
          <p:nvPr/>
        </p:nvSpPr>
        <p:spPr>
          <a:xfrm>
            <a:off x="3334619" y="2287771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2629EDD5-3396-41D2-B633-4BBEAC838A2E}"/>
              </a:ext>
            </a:extLst>
          </p:cNvPr>
          <p:cNvSpPr/>
          <p:nvPr/>
        </p:nvSpPr>
        <p:spPr>
          <a:xfrm>
            <a:off x="3334619" y="3130702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A47DF201-6CE0-43C1-886C-C58B8EE79533}"/>
              </a:ext>
            </a:extLst>
          </p:cNvPr>
          <p:cNvSpPr/>
          <p:nvPr/>
        </p:nvSpPr>
        <p:spPr>
          <a:xfrm>
            <a:off x="3334619" y="3973633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47EF5E4-6274-4E31-848F-77121960B791}"/>
              </a:ext>
            </a:extLst>
          </p:cNvPr>
          <p:cNvSpPr/>
          <p:nvPr/>
        </p:nvSpPr>
        <p:spPr>
          <a:xfrm>
            <a:off x="3334619" y="4816564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93DB5CE2-4458-4F43-988D-94AB02655FB0}"/>
              </a:ext>
            </a:extLst>
          </p:cNvPr>
          <p:cNvSpPr/>
          <p:nvPr/>
        </p:nvSpPr>
        <p:spPr>
          <a:xfrm>
            <a:off x="5205374" y="2287771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1BD140E6-1B26-4F98-87A3-E85A1ADCBC2D}"/>
              </a:ext>
            </a:extLst>
          </p:cNvPr>
          <p:cNvSpPr/>
          <p:nvPr/>
        </p:nvSpPr>
        <p:spPr>
          <a:xfrm>
            <a:off x="5205374" y="3130702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0F9941F-CF98-4C03-9320-07E9FB71E475}"/>
              </a:ext>
            </a:extLst>
          </p:cNvPr>
          <p:cNvSpPr/>
          <p:nvPr/>
        </p:nvSpPr>
        <p:spPr>
          <a:xfrm>
            <a:off x="5205374" y="3973633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E7F440E-6EBA-44D9-9E2A-C24F3B855120}"/>
              </a:ext>
            </a:extLst>
          </p:cNvPr>
          <p:cNvSpPr/>
          <p:nvPr/>
        </p:nvSpPr>
        <p:spPr>
          <a:xfrm>
            <a:off x="5205374" y="4816564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4DD1B93-EFC4-4119-AC5E-A70187D5AD06}"/>
              </a:ext>
            </a:extLst>
          </p:cNvPr>
          <p:cNvSpPr/>
          <p:nvPr/>
        </p:nvSpPr>
        <p:spPr>
          <a:xfrm>
            <a:off x="6941888" y="1822556"/>
            <a:ext cx="1048624" cy="42014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56189FDF-E4E5-415E-99B1-A972907F19F8}"/>
              </a:ext>
            </a:extLst>
          </p:cNvPr>
          <p:cNvSpPr/>
          <p:nvPr/>
        </p:nvSpPr>
        <p:spPr>
          <a:xfrm>
            <a:off x="6228819" y="2287771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4C7CB1F5-82DF-4630-B3F9-673BF97350F1}"/>
              </a:ext>
            </a:extLst>
          </p:cNvPr>
          <p:cNvSpPr/>
          <p:nvPr/>
        </p:nvSpPr>
        <p:spPr>
          <a:xfrm>
            <a:off x="6228819" y="3130702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5FA884A3-9C7D-4697-8957-CB604ED83EE0}"/>
              </a:ext>
            </a:extLst>
          </p:cNvPr>
          <p:cNvSpPr/>
          <p:nvPr/>
        </p:nvSpPr>
        <p:spPr>
          <a:xfrm>
            <a:off x="6228819" y="3973633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A22E351-06A7-474F-944D-5FD2EAD22FEB}"/>
              </a:ext>
            </a:extLst>
          </p:cNvPr>
          <p:cNvSpPr/>
          <p:nvPr/>
        </p:nvSpPr>
        <p:spPr>
          <a:xfrm>
            <a:off x="6228819" y="4816564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3FD0E9E8-C7D9-4636-AAFA-541450843C75}"/>
              </a:ext>
            </a:extLst>
          </p:cNvPr>
          <p:cNvSpPr/>
          <p:nvPr/>
        </p:nvSpPr>
        <p:spPr>
          <a:xfrm>
            <a:off x="8099574" y="2287771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6A5841B8-B02F-4027-98E3-5C2BFA632030}"/>
              </a:ext>
            </a:extLst>
          </p:cNvPr>
          <p:cNvSpPr/>
          <p:nvPr/>
        </p:nvSpPr>
        <p:spPr>
          <a:xfrm>
            <a:off x="8099574" y="3130702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61D7CC1E-B844-42D8-BDE4-ED2CECAD2DC3}"/>
              </a:ext>
            </a:extLst>
          </p:cNvPr>
          <p:cNvSpPr/>
          <p:nvPr/>
        </p:nvSpPr>
        <p:spPr>
          <a:xfrm>
            <a:off x="8099574" y="3973633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3C26E19-CFD5-4F28-B6B3-1E97E52496F2}"/>
              </a:ext>
            </a:extLst>
          </p:cNvPr>
          <p:cNvSpPr/>
          <p:nvPr/>
        </p:nvSpPr>
        <p:spPr>
          <a:xfrm>
            <a:off x="8099574" y="4816564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208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3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Seating Chart</dc:title>
  <dc:creator>101Planners.com</dc:creator>
  <cp:lastModifiedBy>Nicole Bar-Dayan</cp:lastModifiedBy>
  <cp:revision>37</cp:revision>
  <dcterms:created xsi:type="dcterms:W3CDTF">2021-01-18T15:59:43Z</dcterms:created>
  <dcterms:modified xsi:type="dcterms:W3CDTF">2021-01-18T19:37:41Z</dcterms:modified>
</cp:coreProperties>
</file>